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756" r:id="rId2"/>
    <p:sldMasterId id="2147485111" r:id="rId3"/>
    <p:sldMasterId id="2147485146" r:id="rId4"/>
    <p:sldMasterId id="2147485164" r:id="rId5"/>
    <p:sldMasterId id="2147485181" r:id="rId6"/>
    <p:sldMasterId id="2147485199" r:id="rId7"/>
    <p:sldMasterId id="2147485217" r:id="rId8"/>
  </p:sldMasterIdLst>
  <p:notesMasterIdLst>
    <p:notesMasterId r:id="rId26"/>
  </p:notesMasterIdLst>
  <p:sldIdLst>
    <p:sldId id="294" r:id="rId9"/>
    <p:sldId id="259" r:id="rId10"/>
    <p:sldId id="369" r:id="rId11"/>
    <p:sldId id="375" r:id="rId12"/>
    <p:sldId id="374" r:id="rId13"/>
    <p:sldId id="370" r:id="rId14"/>
    <p:sldId id="376" r:id="rId15"/>
    <p:sldId id="380" r:id="rId16"/>
    <p:sldId id="381" r:id="rId17"/>
    <p:sldId id="382" r:id="rId18"/>
    <p:sldId id="383" r:id="rId19"/>
    <p:sldId id="384" r:id="rId20"/>
    <p:sldId id="385" r:id="rId21"/>
    <p:sldId id="386" r:id="rId22"/>
    <p:sldId id="371" r:id="rId23"/>
    <p:sldId id="290" r:id="rId24"/>
    <p:sldId id="298" r:id="rId25"/>
  </p:sldIdLst>
  <p:sldSz cx="9144000" cy="5143500" type="screen16x9"/>
  <p:notesSz cx="6858000" cy="9144000"/>
  <p:custDataLst>
    <p:tags r:id="rId27"/>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00CC"/>
    <a:srgbClr val="C50084"/>
    <a:srgbClr val="0B03B1"/>
    <a:srgbClr val="0088CE"/>
    <a:srgbClr val="DDA7DA"/>
    <a:srgbClr val="FF6E00"/>
    <a:srgbClr val="97DC00"/>
    <a:srgbClr val="384C8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018" autoAdjust="0"/>
  </p:normalViewPr>
  <p:slideViewPr>
    <p:cSldViewPr>
      <p:cViewPr varScale="1">
        <p:scale>
          <a:sx n="116" d="100"/>
          <a:sy n="116" d="100"/>
        </p:scale>
        <p:origin x="-654" y="-96"/>
      </p:cViewPr>
      <p:guideLst>
        <p:guide orient="horz" pos="1620"/>
        <p:guide pos="2880"/>
      </p:guideLst>
    </p:cSldViewPr>
  </p:slideViewPr>
  <p:notesTextViewPr>
    <p:cViewPr>
      <p:scale>
        <a:sx n="1" d="1"/>
        <a:sy n="1" d="1"/>
      </p:scale>
      <p:origin x="0" y="0"/>
    </p:cViewPr>
  </p:notesTextViewPr>
  <p:notesViewPr>
    <p:cSldViewPr>
      <p:cViewPr varScale="1">
        <p:scale>
          <a:sx n="53" d="100"/>
          <a:sy n="53" d="100"/>
        </p:scale>
        <p:origin x="-28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D2FB811-09C7-49BC-8432-CEC4DED77283}" type="datetimeFigureOut">
              <a:rPr lang="en-US"/>
              <a:pPr>
                <a:defRPr/>
              </a:pPr>
              <a:t>9/5/2021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55241E-83EE-47C0-93D5-842098890D62}" type="slidenum">
              <a:rPr lang="en-US" altLang="en-US"/>
              <a:pPr>
                <a:defRPr/>
              </a:pPr>
              <a:t>‹#›</a:t>
            </a:fld>
            <a:endParaRPr lang="en-US" altLang="en-US"/>
          </a:p>
        </p:txBody>
      </p:sp>
    </p:spTree>
    <p:extLst>
      <p:ext uri="{BB962C8B-B14F-4D97-AF65-F5344CB8AC3E}">
        <p14:creationId xmlns="" xmlns:p14="http://schemas.microsoft.com/office/powerpoint/2010/main" val="1375006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DC9434C-5337-415D-8352-CD0DF9B0CC87}" type="slidenum">
              <a:rPr lang="en-US" altLang="en-US" smtClean="0"/>
              <a:pPr/>
              <a:t>9</a:t>
            </a:fld>
            <a:endParaRPr lang="en-US" altLang="en-US" smtClean="0"/>
          </a:p>
        </p:txBody>
      </p:sp>
    </p:spTree>
    <p:extLst>
      <p:ext uri="{BB962C8B-B14F-4D97-AF65-F5344CB8AC3E}">
        <p14:creationId xmlns="" xmlns:p14="http://schemas.microsoft.com/office/powerpoint/2010/main" val="38313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DAFC96-C302-44A4-BC3F-A40A8F4B52BB}"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124C4-D0EE-46A2-A6E8-089B73F49AB7}" type="slidenum">
              <a:rPr lang="en-US" altLang="en-US"/>
              <a:pPr>
                <a:defRPr/>
              </a:pPr>
              <a:t>‹#›</a:t>
            </a:fld>
            <a:endParaRPr lang="en-US" altLang="en-US"/>
          </a:p>
        </p:txBody>
      </p:sp>
    </p:spTree>
    <p:extLst>
      <p:ext uri="{BB962C8B-B14F-4D97-AF65-F5344CB8AC3E}">
        <p14:creationId xmlns="" xmlns:p14="http://schemas.microsoft.com/office/powerpoint/2010/main" val="3825243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4FB793-1FC7-4BAA-BDE7-37CF30AD971C}"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577808-1C90-431F-9150-5099798F9421}" type="slidenum">
              <a:rPr lang="en-US" altLang="en-US"/>
              <a:pPr>
                <a:defRPr/>
              </a:pPr>
              <a:t>‹#›</a:t>
            </a:fld>
            <a:endParaRPr lang="en-US" altLang="en-US"/>
          </a:p>
        </p:txBody>
      </p:sp>
    </p:spTree>
    <p:extLst>
      <p:ext uri="{BB962C8B-B14F-4D97-AF65-F5344CB8AC3E}">
        <p14:creationId xmlns="" xmlns:p14="http://schemas.microsoft.com/office/powerpoint/2010/main" val="300010222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2334548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39542582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6214294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31985966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600EBC4-FB87-4DE3-B27F-18BE660A2ECE}"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4FF1B1-F30C-436D-B195-4C3063CAE3D5}" type="slidenum">
              <a:rPr lang="en-US" altLang="en-US" smtClean="0"/>
              <a:pPr>
                <a:defRPr/>
              </a:pPr>
              <a:t>‹#›</a:t>
            </a:fld>
            <a:endParaRPr lang="en-US" altLang="en-US"/>
          </a:p>
        </p:txBody>
      </p:sp>
    </p:spTree>
    <p:extLst>
      <p:ext uri="{BB962C8B-B14F-4D97-AF65-F5344CB8AC3E}">
        <p14:creationId xmlns="" xmlns:p14="http://schemas.microsoft.com/office/powerpoint/2010/main" val="8996034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69BA962-A70B-4C07-8F18-2792D6E5E60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57238D-A6E8-4F1A-8313-04CAF45F9C12}" type="slidenum">
              <a:rPr lang="en-US" altLang="en-US" smtClean="0"/>
              <a:pPr>
                <a:defRPr/>
              </a:pPr>
              <a:t>‹#›</a:t>
            </a:fld>
            <a:endParaRPr lang="en-US" altLang="en-US"/>
          </a:p>
        </p:txBody>
      </p:sp>
    </p:spTree>
    <p:extLst>
      <p:ext uri="{BB962C8B-B14F-4D97-AF65-F5344CB8AC3E}">
        <p14:creationId xmlns="" xmlns:p14="http://schemas.microsoft.com/office/powerpoint/2010/main" val="41198434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192E849-D241-4F40-8199-903CD177E6FF}" type="slidenum">
              <a:rPr lang="en-US" altLang="en-US"/>
              <a:pPr>
                <a:defRPr/>
              </a:pPr>
              <a:t>‹#›</a:t>
            </a:fld>
            <a:endParaRPr lang="en-US" altLang="en-US"/>
          </a:p>
        </p:txBody>
      </p:sp>
    </p:spTree>
    <p:extLst>
      <p:ext uri="{BB962C8B-B14F-4D97-AF65-F5344CB8AC3E}">
        <p14:creationId xmlns="" xmlns:p14="http://schemas.microsoft.com/office/powerpoint/2010/main" val="1550770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01731035-8A46-4115-897E-C081C645163F}"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34E93E-881D-4284-A3ED-4C3EEEBE10F7}" type="slidenum">
              <a:rPr lang="en-US" altLang="en-US" smtClean="0"/>
              <a:pPr>
                <a:defRPr/>
              </a:pPr>
              <a:t>‹#›</a:t>
            </a:fld>
            <a:endParaRPr lang="en-US" altLang="en-US"/>
          </a:p>
        </p:txBody>
      </p:sp>
    </p:spTree>
    <p:extLst>
      <p:ext uri="{BB962C8B-B14F-4D97-AF65-F5344CB8AC3E}">
        <p14:creationId xmlns="" xmlns:p14="http://schemas.microsoft.com/office/powerpoint/2010/main" val="16111057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03BE97E-0951-4F12-91E0-2C8E18146CC6}"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6E5032-A895-455D-9E80-DDB5960AD53C}" type="slidenum">
              <a:rPr lang="en-US" altLang="en-US" smtClean="0"/>
              <a:pPr>
                <a:defRPr/>
              </a:pPr>
              <a:t>‹#›</a:t>
            </a:fld>
            <a:endParaRPr lang="en-US" altLang="en-US"/>
          </a:p>
        </p:txBody>
      </p:sp>
    </p:spTree>
    <p:extLst>
      <p:ext uri="{BB962C8B-B14F-4D97-AF65-F5344CB8AC3E}">
        <p14:creationId xmlns="" xmlns:p14="http://schemas.microsoft.com/office/powerpoint/2010/main" val="29889379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4F70E51-550B-4BAF-BAA7-CDF3D2A0A48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0FA08E-A877-4E62-9D4F-784C103735A2}" type="slidenum">
              <a:rPr lang="en-US" altLang="en-US" smtClean="0"/>
              <a:pPr>
                <a:defRPr/>
              </a:pPr>
              <a:t>‹#›</a:t>
            </a:fld>
            <a:endParaRPr lang="en-US" altLang="en-US"/>
          </a:p>
        </p:txBody>
      </p:sp>
    </p:spTree>
    <p:extLst>
      <p:ext uri="{BB962C8B-B14F-4D97-AF65-F5344CB8AC3E}">
        <p14:creationId xmlns="" xmlns:p14="http://schemas.microsoft.com/office/powerpoint/2010/main" val="4055959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D35A4A-9D20-44D1-B3C9-A30A30738F23}"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47EE8F-B779-4B0F-847C-09584D4AC1E2}" type="slidenum">
              <a:rPr lang="en-US" altLang="en-US"/>
              <a:pPr>
                <a:defRPr/>
              </a:pPr>
              <a:t>‹#›</a:t>
            </a:fld>
            <a:endParaRPr lang="en-US" altLang="en-US"/>
          </a:p>
        </p:txBody>
      </p:sp>
    </p:spTree>
    <p:extLst>
      <p:ext uri="{BB962C8B-B14F-4D97-AF65-F5344CB8AC3E}">
        <p14:creationId xmlns="" xmlns:p14="http://schemas.microsoft.com/office/powerpoint/2010/main" val="7813467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0146D77-BAA5-4D56-AF60-7BB6CD249D27}"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2060E3-8EA3-4246-83D7-36E6BD9D119C}" type="slidenum">
              <a:rPr lang="en-US" altLang="en-US" smtClean="0"/>
              <a:pPr>
                <a:defRPr/>
              </a:pPr>
              <a:t>‹#›</a:t>
            </a:fld>
            <a:endParaRPr lang="en-US" altLang="en-US"/>
          </a:p>
        </p:txBody>
      </p:sp>
    </p:spTree>
    <p:extLst>
      <p:ext uri="{BB962C8B-B14F-4D97-AF65-F5344CB8AC3E}">
        <p14:creationId xmlns="" xmlns:p14="http://schemas.microsoft.com/office/powerpoint/2010/main" val="3859357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DB47FCE-2C5B-4647-98AE-4CFC9BFA9C49}" type="datetimeFigureOut">
              <a:rPr lang="en-US" smtClean="0"/>
              <a:pPr>
                <a:defRPr/>
              </a:pPr>
              <a:t>9/5/2021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7C8109-C87A-4340-BDAC-65EE4E60EF55}" type="slidenum">
              <a:rPr lang="en-US" altLang="en-US" smtClean="0"/>
              <a:pPr>
                <a:defRPr/>
              </a:pPr>
              <a:t>‹#›</a:t>
            </a:fld>
            <a:endParaRPr lang="en-US" altLang="en-US"/>
          </a:p>
        </p:txBody>
      </p:sp>
    </p:spTree>
    <p:extLst>
      <p:ext uri="{BB962C8B-B14F-4D97-AF65-F5344CB8AC3E}">
        <p14:creationId xmlns="" xmlns:p14="http://schemas.microsoft.com/office/powerpoint/2010/main" val="41986118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098BB79-B890-485C-BC5E-829EB97F43D1}" type="datetimeFigureOut">
              <a:rPr lang="en-US" smtClean="0"/>
              <a:pPr>
                <a:defRPr/>
              </a:pPr>
              <a:t>9/5/2021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FB312E-F1DD-4EC1-A0D5-BC0C4DA1B22F}" type="slidenum">
              <a:rPr lang="en-US" altLang="en-US" smtClean="0"/>
              <a:pPr>
                <a:defRPr/>
              </a:pPr>
              <a:t>‹#›</a:t>
            </a:fld>
            <a:endParaRPr lang="en-US" altLang="en-US"/>
          </a:p>
        </p:txBody>
      </p:sp>
    </p:spTree>
    <p:extLst>
      <p:ext uri="{BB962C8B-B14F-4D97-AF65-F5344CB8AC3E}">
        <p14:creationId xmlns="" xmlns:p14="http://schemas.microsoft.com/office/powerpoint/2010/main" val="21148829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47096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18BA4B-0399-4E46-B2F4-AF2ED97FF9C8}"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49A69C-B196-498C-8ED4-49444FB59FCB}" type="slidenum">
              <a:rPr lang="en-US" altLang="en-US" smtClean="0"/>
              <a:pPr>
                <a:defRPr/>
              </a:pPr>
              <a:t>‹#›</a:t>
            </a:fld>
            <a:endParaRPr lang="en-US" altLang="en-US"/>
          </a:p>
        </p:txBody>
      </p:sp>
    </p:spTree>
    <p:extLst>
      <p:ext uri="{BB962C8B-B14F-4D97-AF65-F5344CB8AC3E}">
        <p14:creationId xmlns="" xmlns:p14="http://schemas.microsoft.com/office/powerpoint/2010/main" val="3405717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51319E-3BC4-4888-B6E3-551A8678DB2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69BFDD-9690-4D6D-946C-56F48CF4C6F2}" type="slidenum">
              <a:rPr lang="en-US" altLang="en-US" smtClean="0"/>
              <a:pPr>
                <a:defRPr/>
              </a:pPr>
              <a:t>‹#›</a:t>
            </a:fld>
            <a:endParaRPr lang="en-US" altLang="en-US"/>
          </a:p>
        </p:txBody>
      </p:sp>
    </p:spTree>
    <p:extLst>
      <p:ext uri="{BB962C8B-B14F-4D97-AF65-F5344CB8AC3E}">
        <p14:creationId xmlns="" xmlns:p14="http://schemas.microsoft.com/office/powerpoint/2010/main" val="36850010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2114362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7754204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26492865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3360613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1731035-8A46-4115-897E-C081C645163F}"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34E93E-881D-4284-A3ED-4C3EEEBE10F7}" type="slidenum">
              <a:rPr lang="en-US" altLang="en-US"/>
              <a:pPr>
                <a:defRPr/>
              </a:pPr>
              <a:t>‹#›</a:t>
            </a:fld>
            <a:endParaRPr lang="en-US" altLang="en-US"/>
          </a:p>
        </p:txBody>
      </p:sp>
    </p:spTree>
    <p:extLst>
      <p:ext uri="{BB962C8B-B14F-4D97-AF65-F5344CB8AC3E}">
        <p14:creationId xmlns="" xmlns:p14="http://schemas.microsoft.com/office/powerpoint/2010/main" val="4661499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26206041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600EBC4-FB87-4DE3-B27F-18BE660A2ECE}"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4FF1B1-F30C-436D-B195-4C3063CAE3D5}" type="slidenum">
              <a:rPr lang="en-US" altLang="en-US" smtClean="0"/>
              <a:pPr>
                <a:defRPr/>
              </a:pPr>
              <a:t>‹#›</a:t>
            </a:fld>
            <a:endParaRPr lang="en-US" altLang="en-US"/>
          </a:p>
        </p:txBody>
      </p:sp>
    </p:spTree>
    <p:extLst>
      <p:ext uri="{BB962C8B-B14F-4D97-AF65-F5344CB8AC3E}">
        <p14:creationId xmlns="" xmlns:p14="http://schemas.microsoft.com/office/powerpoint/2010/main" val="19362320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69BA962-A70B-4C07-8F18-2792D6E5E60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57238D-A6E8-4F1A-8313-04CAF45F9C12}" type="slidenum">
              <a:rPr lang="en-US" altLang="en-US" smtClean="0"/>
              <a:pPr>
                <a:defRPr/>
              </a:pPr>
              <a:t>‹#›</a:t>
            </a:fld>
            <a:endParaRPr lang="en-US" altLang="en-US"/>
          </a:p>
        </p:txBody>
      </p:sp>
    </p:spTree>
    <p:extLst>
      <p:ext uri="{BB962C8B-B14F-4D97-AF65-F5344CB8AC3E}">
        <p14:creationId xmlns="" xmlns:p14="http://schemas.microsoft.com/office/powerpoint/2010/main" val="242988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3BE97E-0951-4F12-91E0-2C8E18146CC6}"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E5032-A895-455D-9E80-DDB5960AD53C}" type="slidenum">
              <a:rPr lang="en-US" altLang="en-US"/>
              <a:pPr>
                <a:defRPr/>
              </a:pPr>
              <a:t>‹#›</a:t>
            </a:fld>
            <a:endParaRPr lang="en-US" altLang="en-US"/>
          </a:p>
        </p:txBody>
      </p:sp>
    </p:spTree>
    <p:extLst>
      <p:ext uri="{BB962C8B-B14F-4D97-AF65-F5344CB8AC3E}">
        <p14:creationId xmlns="" xmlns:p14="http://schemas.microsoft.com/office/powerpoint/2010/main" val="421835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F70E51-550B-4BAF-BAA7-CDF3D2A0A48B}"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0FA08E-A877-4E62-9D4F-784C103735A2}" type="slidenum">
              <a:rPr lang="en-US" altLang="en-US"/>
              <a:pPr>
                <a:defRPr/>
              </a:pPr>
              <a:t>‹#›</a:t>
            </a:fld>
            <a:endParaRPr lang="en-US" altLang="en-US"/>
          </a:p>
        </p:txBody>
      </p:sp>
    </p:spTree>
    <p:extLst>
      <p:ext uri="{BB962C8B-B14F-4D97-AF65-F5344CB8AC3E}">
        <p14:creationId xmlns="" xmlns:p14="http://schemas.microsoft.com/office/powerpoint/2010/main" val="287932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146D77-BAA5-4D56-AF60-7BB6CD249D27}" type="datetimeFigureOut">
              <a:rPr lang="en-US"/>
              <a:pPr>
                <a:defRPr/>
              </a:pPr>
              <a:t>9/5/2021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2060E3-8EA3-4246-83D7-36E6BD9D119C}" type="slidenum">
              <a:rPr lang="en-US" altLang="en-US"/>
              <a:pPr>
                <a:defRPr/>
              </a:pPr>
              <a:t>‹#›</a:t>
            </a:fld>
            <a:endParaRPr lang="en-US" altLang="en-US"/>
          </a:p>
        </p:txBody>
      </p:sp>
    </p:spTree>
    <p:extLst>
      <p:ext uri="{BB962C8B-B14F-4D97-AF65-F5344CB8AC3E}">
        <p14:creationId xmlns="" xmlns:p14="http://schemas.microsoft.com/office/powerpoint/2010/main" val="4184468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DB47FCE-2C5B-4647-98AE-4CFC9BFA9C49}" type="datetimeFigureOut">
              <a:rPr lang="en-US"/>
              <a:pPr>
                <a:defRPr/>
              </a:pPr>
              <a:t>9/5/2021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7C8109-C87A-4340-BDAC-65EE4E60EF55}" type="slidenum">
              <a:rPr lang="en-US" altLang="en-US"/>
              <a:pPr>
                <a:defRPr/>
              </a:pPr>
              <a:t>‹#›</a:t>
            </a:fld>
            <a:endParaRPr lang="en-US" altLang="en-US"/>
          </a:p>
        </p:txBody>
      </p:sp>
    </p:spTree>
    <p:extLst>
      <p:ext uri="{BB962C8B-B14F-4D97-AF65-F5344CB8AC3E}">
        <p14:creationId xmlns="" xmlns:p14="http://schemas.microsoft.com/office/powerpoint/2010/main" val="1935672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098BB79-B890-485C-BC5E-829EB97F43D1}" type="datetimeFigureOut">
              <a:rPr lang="en-US"/>
              <a:pPr>
                <a:defRPr/>
              </a:pPr>
              <a:t>9/5/2021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FB312E-F1DD-4EC1-A0D5-BC0C4DA1B22F}" type="slidenum">
              <a:rPr lang="en-US" altLang="en-US"/>
              <a:pPr>
                <a:defRPr/>
              </a:pPr>
              <a:t>‹#›</a:t>
            </a:fld>
            <a:endParaRPr lang="en-US" altLang="en-US"/>
          </a:p>
        </p:txBody>
      </p:sp>
    </p:spTree>
    <p:extLst>
      <p:ext uri="{BB962C8B-B14F-4D97-AF65-F5344CB8AC3E}">
        <p14:creationId xmlns="" xmlns:p14="http://schemas.microsoft.com/office/powerpoint/2010/main" val="3371230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333268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18BA4B-0399-4E46-B2F4-AF2ED97FF9C8}" type="datetimeFigureOut">
              <a:rPr lang="en-US"/>
              <a:pPr>
                <a:defRPr/>
              </a:pPr>
              <a:t>9/5/2021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49A69C-B196-498C-8ED4-49444FB59FCB}" type="slidenum">
              <a:rPr lang="en-US" altLang="en-US"/>
              <a:pPr>
                <a:defRPr/>
              </a:pPr>
              <a:t>‹#›</a:t>
            </a:fld>
            <a:endParaRPr lang="en-US" altLang="en-US"/>
          </a:p>
        </p:txBody>
      </p:sp>
    </p:spTree>
    <p:extLst>
      <p:ext uri="{BB962C8B-B14F-4D97-AF65-F5344CB8AC3E}">
        <p14:creationId xmlns="" xmlns:p14="http://schemas.microsoft.com/office/powerpoint/2010/main" val="66646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1341AE-EDCE-43FC-AFE2-145AF55332F2}"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66788C-59F4-4568-A670-F5F8734ED6EF}" type="slidenum">
              <a:rPr lang="en-US" altLang="en-US"/>
              <a:pPr>
                <a:defRPr/>
              </a:pPr>
              <a:t>‹#›</a:t>
            </a:fld>
            <a:endParaRPr lang="en-US" altLang="en-US"/>
          </a:p>
        </p:txBody>
      </p:sp>
    </p:spTree>
    <p:extLst>
      <p:ext uri="{BB962C8B-B14F-4D97-AF65-F5344CB8AC3E}">
        <p14:creationId xmlns="" xmlns:p14="http://schemas.microsoft.com/office/powerpoint/2010/main" val="3171458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51319E-3BC4-4888-B6E3-551A8678DB23}" type="datetimeFigureOut">
              <a:rPr lang="en-US"/>
              <a:pPr>
                <a:defRPr/>
              </a:pPr>
              <a:t>9/5/2021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869BFDD-9690-4D6D-946C-56F48CF4C6F2}" type="slidenum">
              <a:rPr lang="en-US" altLang="en-US"/>
              <a:pPr>
                <a:defRPr/>
              </a:pPr>
              <a:t>‹#›</a:t>
            </a:fld>
            <a:endParaRPr lang="en-US" altLang="en-US"/>
          </a:p>
        </p:txBody>
      </p:sp>
    </p:spTree>
    <p:extLst>
      <p:ext uri="{BB962C8B-B14F-4D97-AF65-F5344CB8AC3E}">
        <p14:creationId xmlns="" xmlns:p14="http://schemas.microsoft.com/office/powerpoint/2010/main" val="401061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00EBC4-FB87-4DE3-B27F-18BE660A2ECE}"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4FF1B1-F30C-436D-B195-4C3063CAE3D5}" type="slidenum">
              <a:rPr lang="en-US" altLang="en-US"/>
              <a:pPr>
                <a:defRPr/>
              </a:pPr>
              <a:t>‹#›</a:t>
            </a:fld>
            <a:endParaRPr lang="en-US" altLang="en-US"/>
          </a:p>
        </p:txBody>
      </p:sp>
    </p:spTree>
    <p:extLst>
      <p:ext uri="{BB962C8B-B14F-4D97-AF65-F5344CB8AC3E}">
        <p14:creationId xmlns="" xmlns:p14="http://schemas.microsoft.com/office/powerpoint/2010/main" val="2044479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9BA962-A70B-4C07-8F18-2792D6E5E60B}"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7238D-A6E8-4F1A-8313-04CAF45F9C12}" type="slidenum">
              <a:rPr lang="en-US" altLang="en-US"/>
              <a:pPr>
                <a:defRPr/>
              </a:pPr>
              <a:t>‹#›</a:t>
            </a:fld>
            <a:endParaRPr lang="en-US" altLang="en-US"/>
          </a:p>
        </p:txBody>
      </p:sp>
    </p:spTree>
    <p:extLst>
      <p:ext uri="{BB962C8B-B14F-4D97-AF65-F5344CB8AC3E}">
        <p14:creationId xmlns="" xmlns:p14="http://schemas.microsoft.com/office/powerpoint/2010/main" val="1113994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192E849-D241-4F40-8199-903CD177E6FF}" type="slidenum">
              <a:rPr lang="en-US" altLang="en-US"/>
              <a:pPr>
                <a:defRPr/>
              </a:pPr>
              <a:t>‹#›</a:t>
            </a:fld>
            <a:endParaRPr lang="en-US" altLang="en-US"/>
          </a:p>
        </p:txBody>
      </p:sp>
    </p:spTree>
    <p:extLst>
      <p:ext uri="{BB962C8B-B14F-4D97-AF65-F5344CB8AC3E}">
        <p14:creationId xmlns="" xmlns:p14="http://schemas.microsoft.com/office/powerpoint/2010/main" val="2193164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8DAFC96-C302-44A4-BC3F-A40A8F4B52B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2124C4-D0EE-46A2-A6E8-089B73F49AB7}" type="slidenum">
              <a:rPr lang="en-US" altLang="en-US" smtClean="0"/>
              <a:pPr>
                <a:defRPr/>
              </a:pPr>
              <a:t>‹#›</a:t>
            </a:fld>
            <a:endParaRPr lang="en-US" altLang="en-US"/>
          </a:p>
        </p:txBody>
      </p:sp>
    </p:spTree>
    <p:extLst>
      <p:ext uri="{BB962C8B-B14F-4D97-AF65-F5344CB8AC3E}">
        <p14:creationId xmlns="" xmlns:p14="http://schemas.microsoft.com/office/powerpoint/2010/main" val="1052000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01341AE-EDCE-43FC-AFE2-145AF55332F2}"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66788C-59F4-4568-A670-F5F8734ED6EF}" type="slidenum">
              <a:rPr lang="en-US" altLang="en-US" smtClean="0"/>
              <a:pPr>
                <a:defRPr/>
              </a:pPr>
              <a:t>‹#›</a:t>
            </a:fld>
            <a:endParaRPr lang="en-US" altLang="en-US"/>
          </a:p>
        </p:txBody>
      </p:sp>
    </p:spTree>
    <p:extLst>
      <p:ext uri="{BB962C8B-B14F-4D97-AF65-F5344CB8AC3E}">
        <p14:creationId xmlns="" xmlns:p14="http://schemas.microsoft.com/office/powerpoint/2010/main" val="1936320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7F168-B724-4F50-9350-BFFC3BB1DCC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FB64CA-8FC1-418A-BDA1-B0593958995A}" type="slidenum">
              <a:rPr lang="en-US" altLang="en-US" smtClean="0"/>
              <a:pPr>
                <a:defRPr/>
              </a:pPr>
              <a:t>‹#›</a:t>
            </a:fld>
            <a:endParaRPr lang="en-US" altLang="en-US"/>
          </a:p>
        </p:txBody>
      </p:sp>
    </p:spTree>
    <p:extLst>
      <p:ext uri="{BB962C8B-B14F-4D97-AF65-F5344CB8AC3E}">
        <p14:creationId xmlns="" xmlns:p14="http://schemas.microsoft.com/office/powerpoint/2010/main" val="694447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54C2405-766A-4967-BB2C-32FEA7F104FF}"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2549D61-690F-4EB2-9872-CEE4D6201CF9}" type="slidenum">
              <a:rPr lang="en-US" altLang="en-US" smtClean="0"/>
              <a:pPr>
                <a:defRPr/>
              </a:pPr>
              <a:t>‹#›</a:t>
            </a:fld>
            <a:endParaRPr lang="en-US" altLang="en-US"/>
          </a:p>
        </p:txBody>
      </p:sp>
    </p:spTree>
    <p:extLst>
      <p:ext uri="{BB962C8B-B14F-4D97-AF65-F5344CB8AC3E}">
        <p14:creationId xmlns="" xmlns:p14="http://schemas.microsoft.com/office/powerpoint/2010/main" val="1089561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D00E-DBD4-4221-8018-DC6AA2C0CC44}" type="datetimeFigureOut">
              <a:rPr lang="en-US" smtClean="0"/>
              <a:pPr>
                <a:defRPr/>
              </a:pPr>
              <a:t>9/5/2021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14B25C8-1404-4F03-AC44-604F05B9DA56}" type="slidenum">
              <a:rPr lang="en-US" altLang="en-US" smtClean="0"/>
              <a:pPr>
                <a:defRPr/>
              </a:pPr>
              <a:t>‹#›</a:t>
            </a:fld>
            <a:endParaRPr lang="en-US" altLang="en-US"/>
          </a:p>
        </p:txBody>
      </p:sp>
    </p:spTree>
    <p:extLst>
      <p:ext uri="{BB962C8B-B14F-4D97-AF65-F5344CB8AC3E}">
        <p14:creationId xmlns="" xmlns:p14="http://schemas.microsoft.com/office/powerpoint/2010/main" val="2123659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E296523-B824-47F6-AC48-A8BA7D46F314}" type="datetimeFigureOut">
              <a:rPr lang="en-US" smtClean="0"/>
              <a:pPr>
                <a:defRPr/>
              </a:pPr>
              <a:t>9/5/2021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21B3B32-3DB3-4C21-A7C9-4FF5659ED8B0}" type="slidenum">
              <a:rPr lang="en-US" altLang="en-US" smtClean="0"/>
              <a:pPr>
                <a:defRPr/>
              </a:pPr>
              <a:t>‹#›</a:t>
            </a:fld>
            <a:endParaRPr lang="en-US" altLang="en-US"/>
          </a:p>
        </p:txBody>
      </p:sp>
    </p:spTree>
    <p:extLst>
      <p:ext uri="{BB962C8B-B14F-4D97-AF65-F5344CB8AC3E}">
        <p14:creationId xmlns="" xmlns:p14="http://schemas.microsoft.com/office/powerpoint/2010/main" val="323042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97F168-B724-4F50-9350-BFFC3BB1DCC3}" type="datetimeFigureOut">
              <a:rPr lang="en-US"/>
              <a:pPr>
                <a:defRPr/>
              </a:pPr>
              <a:t>9/5/2021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FB64CA-8FC1-418A-BDA1-B0593958995A}" type="slidenum">
              <a:rPr lang="en-US" altLang="en-US"/>
              <a:pPr>
                <a:defRPr/>
              </a:pPr>
              <a:t>‹#›</a:t>
            </a:fld>
            <a:endParaRPr lang="en-US" altLang="en-US"/>
          </a:p>
        </p:txBody>
      </p:sp>
    </p:spTree>
    <p:extLst>
      <p:ext uri="{BB962C8B-B14F-4D97-AF65-F5344CB8AC3E}">
        <p14:creationId xmlns="" xmlns:p14="http://schemas.microsoft.com/office/powerpoint/2010/main" val="2595621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331551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3E5C2C5-3220-4B64-8D80-91C2978AEB40}"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FCD6E2-1A89-4869-9E9A-B1563ED48165}" type="slidenum">
              <a:rPr lang="en-US" altLang="en-US" smtClean="0"/>
              <a:pPr>
                <a:defRPr/>
              </a:pPr>
              <a:t>‹#›</a:t>
            </a:fld>
            <a:endParaRPr lang="en-US" altLang="en-US"/>
          </a:p>
        </p:txBody>
      </p:sp>
    </p:spTree>
    <p:extLst>
      <p:ext uri="{BB962C8B-B14F-4D97-AF65-F5344CB8AC3E}">
        <p14:creationId xmlns="" xmlns:p14="http://schemas.microsoft.com/office/powerpoint/2010/main" val="2609645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BFF52E3-3CAE-4C47-BDE2-AFD4D7490A1E}"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7CA0F-AA40-4A3D-BDE1-E556B837751E}" type="slidenum">
              <a:rPr lang="en-US" altLang="en-US" smtClean="0"/>
              <a:pPr>
                <a:defRPr/>
              </a:pPr>
              <a:t>‹#›</a:t>
            </a:fld>
            <a:endParaRPr lang="en-US" altLang="en-US"/>
          </a:p>
        </p:txBody>
      </p:sp>
    </p:spTree>
    <p:extLst>
      <p:ext uri="{BB962C8B-B14F-4D97-AF65-F5344CB8AC3E}">
        <p14:creationId xmlns="" xmlns:p14="http://schemas.microsoft.com/office/powerpoint/2010/main" val="2186584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3090651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7704E-D007-460C-83F3-76E10CDB8552}" type="slidenum">
              <a:rPr lang="en-US" altLang="en-US" smtClean="0"/>
              <a:pPr>
                <a:defRPr/>
              </a:pPr>
              <a:t>‹#›</a:t>
            </a:fld>
            <a:endParaRPr lang="en-US" alt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1191648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3707844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7704E-D007-460C-83F3-76E10CDB8552}" type="slidenum">
              <a:rPr lang="en-US" altLang="en-US" smtClean="0"/>
              <a:pPr>
                <a:defRPr/>
              </a:pPr>
              <a:t>‹#›</a:t>
            </a:fld>
            <a:endParaRPr lang="en-US"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516042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183876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74FB793-1FC7-4BAA-BDE7-37CF30AD971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F577808-1C90-431F-9150-5099798F9421}" type="slidenum">
              <a:rPr lang="en-US" altLang="en-US" smtClean="0"/>
              <a:pPr>
                <a:defRPr/>
              </a:pPr>
              <a:t>‹#›</a:t>
            </a:fld>
            <a:endParaRPr lang="en-US" altLang="en-US"/>
          </a:p>
        </p:txBody>
      </p:sp>
    </p:spTree>
    <p:extLst>
      <p:ext uri="{BB962C8B-B14F-4D97-AF65-F5344CB8AC3E}">
        <p14:creationId xmlns="" xmlns:p14="http://schemas.microsoft.com/office/powerpoint/2010/main" val="4951274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D35A4A-9D20-44D1-B3C9-A30A30738F2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47EE8F-B779-4B0F-847C-09584D4AC1E2}" type="slidenum">
              <a:rPr lang="en-US" altLang="en-US" smtClean="0"/>
              <a:pPr>
                <a:defRPr/>
              </a:pPr>
              <a:t>‹#›</a:t>
            </a:fld>
            <a:endParaRPr lang="en-US" altLang="en-US"/>
          </a:p>
        </p:txBody>
      </p:sp>
    </p:spTree>
    <p:extLst>
      <p:ext uri="{BB962C8B-B14F-4D97-AF65-F5344CB8AC3E}">
        <p14:creationId xmlns="" xmlns:p14="http://schemas.microsoft.com/office/powerpoint/2010/main" val="256831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4C2405-766A-4967-BB2C-32FEA7F104FF}" type="datetimeFigureOut">
              <a:rPr lang="en-US"/>
              <a:pPr>
                <a:defRPr/>
              </a:pPr>
              <a:t>9/5/2021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49D61-690F-4EB2-9872-CEE4D6201CF9}" type="slidenum">
              <a:rPr lang="en-US" altLang="en-US"/>
              <a:pPr>
                <a:defRPr/>
              </a:pPr>
              <a:t>‹#›</a:t>
            </a:fld>
            <a:endParaRPr lang="en-US" altLang="en-US"/>
          </a:p>
        </p:txBody>
      </p:sp>
    </p:spTree>
    <p:extLst>
      <p:ext uri="{BB962C8B-B14F-4D97-AF65-F5344CB8AC3E}">
        <p14:creationId xmlns="" xmlns:p14="http://schemas.microsoft.com/office/powerpoint/2010/main" val="41305762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01731035-8A46-4115-897E-C081C645163F}"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34E93E-881D-4284-A3ED-4C3EEEBE10F7}" type="slidenum">
              <a:rPr lang="en-US" altLang="en-US" smtClean="0"/>
              <a:pPr>
                <a:defRPr/>
              </a:pPr>
              <a:t>‹#›</a:t>
            </a:fld>
            <a:endParaRPr lang="en-US" altLang="en-US"/>
          </a:p>
        </p:txBody>
      </p:sp>
    </p:spTree>
    <p:extLst>
      <p:ext uri="{BB962C8B-B14F-4D97-AF65-F5344CB8AC3E}">
        <p14:creationId xmlns="" xmlns:p14="http://schemas.microsoft.com/office/powerpoint/2010/main" val="3727176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03BE97E-0951-4F12-91E0-2C8E18146CC6}"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6E5032-A895-455D-9E80-DDB5960AD53C}" type="slidenum">
              <a:rPr lang="en-US" altLang="en-US" smtClean="0"/>
              <a:pPr>
                <a:defRPr/>
              </a:pPr>
              <a:t>‹#›</a:t>
            </a:fld>
            <a:endParaRPr lang="en-US" altLang="en-US"/>
          </a:p>
        </p:txBody>
      </p:sp>
    </p:spTree>
    <p:extLst>
      <p:ext uri="{BB962C8B-B14F-4D97-AF65-F5344CB8AC3E}">
        <p14:creationId xmlns="" xmlns:p14="http://schemas.microsoft.com/office/powerpoint/2010/main" val="2125826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4F70E51-550B-4BAF-BAA7-CDF3D2A0A48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0FA08E-A877-4E62-9D4F-784C103735A2}" type="slidenum">
              <a:rPr lang="en-US" altLang="en-US" smtClean="0"/>
              <a:pPr>
                <a:defRPr/>
              </a:pPr>
              <a:t>‹#›</a:t>
            </a:fld>
            <a:endParaRPr lang="en-US" altLang="en-US"/>
          </a:p>
        </p:txBody>
      </p:sp>
    </p:spTree>
    <p:extLst>
      <p:ext uri="{BB962C8B-B14F-4D97-AF65-F5344CB8AC3E}">
        <p14:creationId xmlns="" xmlns:p14="http://schemas.microsoft.com/office/powerpoint/2010/main" val="270480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0146D77-BAA5-4D56-AF60-7BB6CD249D27}"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2060E3-8EA3-4246-83D7-36E6BD9D119C}" type="slidenum">
              <a:rPr lang="en-US" altLang="en-US" smtClean="0"/>
              <a:pPr>
                <a:defRPr/>
              </a:pPr>
              <a:t>‹#›</a:t>
            </a:fld>
            <a:endParaRPr lang="en-US" altLang="en-US"/>
          </a:p>
        </p:txBody>
      </p:sp>
    </p:spTree>
    <p:extLst>
      <p:ext uri="{BB962C8B-B14F-4D97-AF65-F5344CB8AC3E}">
        <p14:creationId xmlns="" xmlns:p14="http://schemas.microsoft.com/office/powerpoint/2010/main" val="927555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DB47FCE-2C5B-4647-98AE-4CFC9BFA9C49}" type="datetimeFigureOut">
              <a:rPr lang="en-US" smtClean="0"/>
              <a:pPr>
                <a:defRPr/>
              </a:pPr>
              <a:t>9/5/2021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7C8109-C87A-4340-BDAC-65EE4E60EF55}" type="slidenum">
              <a:rPr lang="en-US" altLang="en-US" smtClean="0"/>
              <a:pPr>
                <a:defRPr/>
              </a:pPr>
              <a:t>‹#›</a:t>
            </a:fld>
            <a:endParaRPr lang="en-US" altLang="en-US"/>
          </a:p>
        </p:txBody>
      </p:sp>
    </p:spTree>
    <p:extLst>
      <p:ext uri="{BB962C8B-B14F-4D97-AF65-F5344CB8AC3E}">
        <p14:creationId xmlns="" xmlns:p14="http://schemas.microsoft.com/office/powerpoint/2010/main" val="3388476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098BB79-B890-485C-BC5E-829EB97F43D1}" type="datetimeFigureOut">
              <a:rPr lang="en-US" smtClean="0"/>
              <a:pPr>
                <a:defRPr/>
              </a:pPr>
              <a:t>9/5/2021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FB312E-F1DD-4EC1-A0D5-BC0C4DA1B22F}" type="slidenum">
              <a:rPr lang="en-US" altLang="en-US" smtClean="0"/>
              <a:pPr>
                <a:defRPr/>
              </a:pPr>
              <a:t>‹#›</a:t>
            </a:fld>
            <a:endParaRPr lang="en-US" altLang="en-US"/>
          </a:p>
        </p:txBody>
      </p:sp>
    </p:spTree>
    <p:extLst>
      <p:ext uri="{BB962C8B-B14F-4D97-AF65-F5344CB8AC3E}">
        <p14:creationId xmlns="" xmlns:p14="http://schemas.microsoft.com/office/powerpoint/2010/main" val="179816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270340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18BA4B-0399-4E46-B2F4-AF2ED97FF9C8}"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49A69C-B196-498C-8ED4-49444FB59FCB}" type="slidenum">
              <a:rPr lang="en-US" altLang="en-US" smtClean="0"/>
              <a:pPr>
                <a:defRPr/>
              </a:pPr>
              <a:t>‹#›</a:t>
            </a:fld>
            <a:endParaRPr lang="en-US" altLang="en-US"/>
          </a:p>
        </p:txBody>
      </p:sp>
    </p:spTree>
    <p:extLst>
      <p:ext uri="{BB962C8B-B14F-4D97-AF65-F5344CB8AC3E}">
        <p14:creationId xmlns="" xmlns:p14="http://schemas.microsoft.com/office/powerpoint/2010/main" val="1642356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51319E-3BC4-4888-B6E3-551A8678DB2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69BFDD-9690-4D6D-946C-56F48CF4C6F2}" type="slidenum">
              <a:rPr lang="en-US" altLang="en-US" smtClean="0"/>
              <a:pPr>
                <a:defRPr/>
              </a:pPr>
              <a:t>‹#›</a:t>
            </a:fld>
            <a:endParaRPr lang="en-US" altLang="en-US"/>
          </a:p>
        </p:txBody>
      </p:sp>
    </p:spTree>
    <p:extLst>
      <p:ext uri="{BB962C8B-B14F-4D97-AF65-F5344CB8AC3E}">
        <p14:creationId xmlns="" xmlns:p14="http://schemas.microsoft.com/office/powerpoint/2010/main" val="8714139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1045441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136D00E-DBD4-4221-8018-DC6AA2C0CC44}" type="datetimeFigureOut">
              <a:rPr lang="en-US"/>
              <a:pPr>
                <a:defRPr/>
              </a:pPr>
              <a:t>9/5/2021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4B25C8-1404-4F03-AC44-604F05B9DA56}" type="slidenum">
              <a:rPr lang="en-US" altLang="en-US"/>
              <a:pPr>
                <a:defRPr/>
              </a:pPr>
              <a:t>‹#›</a:t>
            </a:fld>
            <a:endParaRPr lang="en-US" altLang="en-US"/>
          </a:p>
        </p:txBody>
      </p:sp>
    </p:spTree>
    <p:extLst>
      <p:ext uri="{BB962C8B-B14F-4D97-AF65-F5344CB8AC3E}">
        <p14:creationId xmlns="" xmlns:p14="http://schemas.microsoft.com/office/powerpoint/2010/main" val="1611347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807626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3732062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1806314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3904678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600EBC4-FB87-4DE3-B27F-18BE660A2ECE}"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4FF1B1-F30C-436D-B195-4C3063CAE3D5}" type="slidenum">
              <a:rPr lang="en-US" altLang="en-US" smtClean="0"/>
              <a:pPr>
                <a:defRPr/>
              </a:pPr>
              <a:t>‹#›</a:t>
            </a:fld>
            <a:endParaRPr lang="en-US" altLang="en-US"/>
          </a:p>
        </p:txBody>
      </p:sp>
    </p:spTree>
    <p:extLst>
      <p:ext uri="{BB962C8B-B14F-4D97-AF65-F5344CB8AC3E}">
        <p14:creationId xmlns="" xmlns:p14="http://schemas.microsoft.com/office/powerpoint/2010/main" val="4472062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69BA962-A70B-4C07-8F18-2792D6E5E60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57238D-A6E8-4F1A-8313-04CAF45F9C12}" type="slidenum">
              <a:rPr lang="en-US" altLang="en-US" smtClean="0"/>
              <a:pPr>
                <a:defRPr/>
              </a:pPr>
              <a:t>‹#›</a:t>
            </a:fld>
            <a:endParaRPr lang="en-US" altLang="en-US"/>
          </a:p>
        </p:txBody>
      </p:sp>
    </p:spTree>
    <p:extLst>
      <p:ext uri="{BB962C8B-B14F-4D97-AF65-F5344CB8AC3E}">
        <p14:creationId xmlns="" xmlns:p14="http://schemas.microsoft.com/office/powerpoint/2010/main" val="21833551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192E849-D241-4F40-8199-903CD177E6FF}" type="slidenum">
              <a:rPr lang="en-US" altLang="en-US"/>
              <a:pPr>
                <a:defRPr/>
              </a:pPr>
              <a:t>‹#›</a:t>
            </a:fld>
            <a:endParaRPr lang="en-US" altLang="en-US"/>
          </a:p>
        </p:txBody>
      </p:sp>
    </p:spTree>
    <p:extLst>
      <p:ext uri="{BB962C8B-B14F-4D97-AF65-F5344CB8AC3E}">
        <p14:creationId xmlns="" xmlns:p14="http://schemas.microsoft.com/office/powerpoint/2010/main" val="2456354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8DAFC96-C302-44A4-BC3F-A40A8F4B52B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pPr>
              <a:defRPr/>
            </a:pPr>
            <a:fld id="{F22124C4-D0EE-46A2-A6E8-089B73F49AB7}" type="slidenum">
              <a:rPr lang="en-US" altLang="en-US" smtClean="0"/>
              <a:pPr>
                <a:defRPr/>
              </a:pPr>
              <a:t>‹#›</a:t>
            </a:fld>
            <a:endParaRPr lang="en-US" altLang="en-US"/>
          </a:p>
        </p:txBody>
      </p:sp>
    </p:spTree>
    <p:extLst>
      <p:ext uri="{BB962C8B-B14F-4D97-AF65-F5344CB8AC3E}">
        <p14:creationId xmlns="" xmlns:p14="http://schemas.microsoft.com/office/powerpoint/2010/main" val="39329839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01341AE-EDCE-43FC-AFE2-145AF55332F2}"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566788C-59F4-4568-A670-F5F8734ED6EF}" type="slidenum">
              <a:rPr lang="en-US" altLang="en-US" smtClean="0"/>
              <a:pPr>
                <a:defRPr/>
              </a:pPr>
              <a:t>‹#›</a:t>
            </a:fld>
            <a:endParaRPr lang="en-US" altLang="en-US"/>
          </a:p>
        </p:txBody>
      </p:sp>
    </p:spTree>
    <p:extLst>
      <p:ext uri="{BB962C8B-B14F-4D97-AF65-F5344CB8AC3E}">
        <p14:creationId xmlns="" xmlns:p14="http://schemas.microsoft.com/office/powerpoint/2010/main" val="33925518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597F168-B724-4F50-9350-BFFC3BB1DCC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a:defRPr/>
            </a:pPr>
            <a:fld id="{A0FB64CA-8FC1-418A-BDA1-B0593958995A}" type="slidenum">
              <a:rPr lang="en-US" altLang="en-US" smtClean="0"/>
              <a:pPr>
                <a:defRPr/>
              </a:pPr>
              <a:t>‹#›</a:t>
            </a:fld>
            <a:endParaRPr lang="en-US" altLang="en-US"/>
          </a:p>
        </p:txBody>
      </p:sp>
    </p:spTree>
    <p:extLst>
      <p:ext uri="{BB962C8B-B14F-4D97-AF65-F5344CB8AC3E}">
        <p14:creationId xmlns="" xmlns:p14="http://schemas.microsoft.com/office/powerpoint/2010/main" val="57736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296523-B824-47F6-AC48-A8BA7D46F314}" type="datetimeFigureOut">
              <a:rPr lang="en-US"/>
              <a:pPr>
                <a:defRPr/>
              </a:pPr>
              <a:t>9/5/2021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1B3B32-3DB3-4C21-A7C9-4FF5659ED8B0}" type="slidenum">
              <a:rPr lang="en-US" altLang="en-US"/>
              <a:pPr>
                <a:defRPr/>
              </a:pPr>
              <a:t>‹#›</a:t>
            </a:fld>
            <a:endParaRPr lang="en-US" altLang="en-US"/>
          </a:p>
        </p:txBody>
      </p:sp>
    </p:spTree>
    <p:extLst>
      <p:ext uri="{BB962C8B-B14F-4D97-AF65-F5344CB8AC3E}">
        <p14:creationId xmlns="" xmlns:p14="http://schemas.microsoft.com/office/powerpoint/2010/main" val="731868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954C2405-766A-4967-BB2C-32FEA7F104FF}"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a:defRPr/>
            </a:pPr>
            <a:fld id="{F2549D61-690F-4EB2-9872-CEE4D6201CF9}" type="slidenum">
              <a:rPr lang="en-US" altLang="en-US" smtClean="0"/>
              <a:pPr>
                <a:defRPr/>
              </a:pPr>
              <a:t>‹#›</a:t>
            </a:fld>
            <a:endParaRPr lang="en-US" altLang="en-US"/>
          </a:p>
        </p:txBody>
      </p:sp>
    </p:spTree>
    <p:extLst>
      <p:ext uri="{BB962C8B-B14F-4D97-AF65-F5344CB8AC3E}">
        <p14:creationId xmlns="" xmlns:p14="http://schemas.microsoft.com/office/powerpoint/2010/main" val="3050276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6136D00E-DBD4-4221-8018-DC6AA2C0CC44}" type="datetimeFigureOut">
              <a:rPr lang="en-US" smtClean="0"/>
              <a:pPr>
                <a:defRPr/>
              </a:pPr>
              <a:t>9/5/2021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pPr>
              <a:defRPr/>
            </a:pPr>
            <a:fld id="{714B25C8-1404-4F03-AC44-604F05B9DA56}" type="slidenum">
              <a:rPr lang="en-US" altLang="en-US" smtClean="0"/>
              <a:pPr>
                <a:defRPr/>
              </a:pPr>
              <a:t>‹#›</a:t>
            </a:fld>
            <a:endParaRPr lang="en-US" altLang="en-US"/>
          </a:p>
        </p:txBody>
      </p:sp>
    </p:spTree>
    <p:extLst>
      <p:ext uri="{BB962C8B-B14F-4D97-AF65-F5344CB8AC3E}">
        <p14:creationId xmlns="" xmlns:p14="http://schemas.microsoft.com/office/powerpoint/2010/main" val="4053199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E296523-B824-47F6-AC48-A8BA7D46F314}" type="datetimeFigureOut">
              <a:rPr lang="en-US" smtClean="0"/>
              <a:pPr>
                <a:defRPr/>
              </a:pPr>
              <a:t>9/5/2021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221B3B32-3DB3-4C21-A7C9-4FF5659ED8B0}" type="slidenum">
              <a:rPr lang="en-US" altLang="en-US" smtClean="0"/>
              <a:pPr>
                <a:defRPr/>
              </a:pPr>
              <a:t>‹#›</a:t>
            </a:fld>
            <a:endParaRPr lang="en-US" altLang="en-US"/>
          </a:p>
        </p:txBody>
      </p:sp>
    </p:spTree>
    <p:extLst>
      <p:ext uri="{BB962C8B-B14F-4D97-AF65-F5344CB8AC3E}">
        <p14:creationId xmlns="" xmlns:p14="http://schemas.microsoft.com/office/powerpoint/2010/main" val="23935752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279067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3E5C2C5-3220-4B64-8D80-91C2978AEB40}"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50FCD6E2-1A89-4869-9E9A-B1563ED48165}" type="slidenum">
              <a:rPr lang="en-US" altLang="en-US" smtClean="0"/>
              <a:pPr>
                <a:defRPr/>
              </a:pPr>
              <a:t>‹#›</a:t>
            </a:fld>
            <a:endParaRPr lang="en-US" altLang="en-US"/>
          </a:p>
        </p:txBody>
      </p:sp>
    </p:spTree>
    <p:extLst>
      <p:ext uri="{BB962C8B-B14F-4D97-AF65-F5344CB8AC3E}">
        <p14:creationId xmlns="" xmlns:p14="http://schemas.microsoft.com/office/powerpoint/2010/main" val="3470208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BFF52E3-3CAE-4C47-BDE2-AFD4D7490A1E}"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70E7CA0F-AA40-4A3D-BDE1-E556B837751E}" type="slidenum">
              <a:rPr lang="en-US" altLang="en-US" smtClean="0"/>
              <a:pPr>
                <a:defRPr/>
              </a:pPr>
              <a:t>‹#›</a:t>
            </a:fld>
            <a:endParaRPr lang="en-US" altLang="en-US"/>
          </a:p>
        </p:txBody>
      </p:sp>
    </p:spTree>
    <p:extLst>
      <p:ext uri="{BB962C8B-B14F-4D97-AF65-F5344CB8AC3E}">
        <p14:creationId xmlns="" xmlns:p14="http://schemas.microsoft.com/office/powerpoint/2010/main" val="350824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2169519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pPr>
              <a:defRPr/>
            </a:pPr>
            <a:fld id="{B377704E-D007-460C-83F3-76E10CDB8552}" type="slidenum">
              <a:rPr lang="en-US" altLang="en-US" smtClean="0"/>
              <a:pPr>
                <a:defRPr/>
              </a:pPr>
              <a:t>‹#›</a:t>
            </a:fld>
            <a:endParaRPr lang="en-US" altLang="en-US"/>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6116263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9624332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B377704E-D007-460C-83F3-76E10CDB8552}" type="slidenum">
              <a:rPr lang="en-US" altLang="en-US" smtClean="0"/>
              <a:pPr>
                <a:defRPr/>
              </a:pPr>
              <a:t>‹#›</a:t>
            </a:fld>
            <a:endParaRPr lang="en-US" altLang="en-US"/>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54423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49086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84819AD1-1139-4823-A2E1-F46D9ACDF37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16356421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74FB793-1FC7-4BAA-BDE7-37CF30AD971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3F577808-1C90-431F-9150-5099798F9421}" type="slidenum">
              <a:rPr lang="en-US" altLang="en-US" smtClean="0"/>
              <a:pPr>
                <a:defRPr/>
              </a:pPr>
              <a:t>‹#›</a:t>
            </a:fld>
            <a:endParaRPr lang="en-US" altLang="en-US"/>
          </a:p>
        </p:txBody>
      </p:sp>
    </p:spTree>
    <p:extLst>
      <p:ext uri="{BB962C8B-B14F-4D97-AF65-F5344CB8AC3E}">
        <p14:creationId xmlns="" xmlns:p14="http://schemas.microsoft.com/office/powerpoint/2010/main" val="4872606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FD35A4A-9D20-44D1-B3C9-A30A30738F23}"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647EE8F-B779-4B0F-847C-09584D4AC1E2}" type="slidenum">
              <a:rPr lang="en-US" altLang="en-US" smtClean="0"/>
              <a:pPr>
                <a:defRPr/>
              </a:pPr>
              <a:t>‹#›</a:t>
            </a:fld>
            <a:endParaRPr lang="en-US" altLang="en-US"/>
          </a:p>
        </p:txBody>
      </p:sp>
    </p:spTree>
    <p:extLst>
      <p:ext uri="{BB962C8B-B14F-4D97-AF65-F5344CB8AC3E}">
        <p14:creationId xmlns="" xmlns:p14="http://schemas.microsoft.com/office/powerpoint/2010/main" val="1190007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pPr>
              <a:defRPr/>
            </a:pPr>
            <a:fld id="{01731035-8A46-4115-897E-C081C645163F}" type="datetimeFigureOut">
              <a:rPr lang="en-US" smtClean="0"/>
              <a:pPr>
                <a:defRPr/>
              </a:pPr>
              <a:t>9/5/2021</a:t>
            </a:fld>
            <a:endParaRPr lang="en-US"/>
          </a:p>
        </p:txBody>
      </p:sp>
      <p:sp>
        <p:nvSpPr>
          <p:cNvPr id="5" name="Footer Placeholder 4"/>
          <p:cNvSpPr>
            <a:spLocks noGrp="1"/>
          </p:cNvSpPr>
          <p:nvPr>
            <p:ph type="ftr" sz="quarter" idx="11"/>
          </p:nvPr>
        </p:nvSpPr>
        <p:spPr>
          <a:xfrm>
            <a:off x="2019298" y="3778247"/>
            <a:ext cx="3910976" cy="209550"/>
          </a:xfrm>
        </p:spPr>
        <p:txBody>
          <a:bodyPr/>
          <a:lstStyle/>
          <a:p>
            <a:pPr>
              <a:defRPr/>
            </a:pPr>
            <a:endParaRPr lang="en-US"/>
          </a:p>
        </p:txBody>
      </p:sp>
      <p:sp>
        <p:nvSpPr>
          <p:cNvPr id="6" name="Slide Number Placeholder 5"/>
          <p:cNvSpPr>
            <a:spLocks noGrp="1"/>
          </p:cNvSpPr>
          <p:nvPr>
            <p:ph type="sldNum" sz="quarter" idx="12"/>
          </p:nvPr>
        </p:nvSpPr>
        <p:spPr>
          <a:xfrm>
            <a:off x="6717676" y="3778247"/>
            <a:ext cx="413375" cy="209550"/>
          </a:xfrm>
        </p:spPr>
        <p:txBody>
          <a:bodyPr/>
          <a:lstStyle/>
          <a:p>
            <a:pPr>
              <a:defRPr/>
            </a:pPr>
            <a:fld id="{3D34E93E-881D-4284-A3ED-4C3EEEBE10F7}" type="slidenum">
              <a:rPr lang="en-US" altLang="en-US" smtClean="0"/>
              <a:pPr>
                <a:defRPr/>
              </a:pPr>
              <a:t>‹#›</a:t>
            </a:fld>
            <a:endParaRPr lang="en-US" altLang="en-US"/>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41191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03BE97E-0951-4F12-91E0-2C8E18146CC6}"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6E5032-A895-455D-9E80-DDB5960AD53C}" type="slidenum">
              <a:rPr lang="en-US" altLang="en-US" smtClean="0"/>
              <a:pPr>
                <a:defRPr/>
              </a:pPr>
              <a:t>‹#›</a:t>
            </a:fld>
            <a:endParaRPr lang="en-US" altLang="en-US"/>
          </a:p>
        </p:txBody>
      </p:sp>
    </p:spTree>
    <p:extLst>
      <p:ext uri="{BB962C8B-B14F-4D97-AF65-F5344CB8AC3E}">
        <p14:creationId xmlns="" xmlns:p14="http://schemas.microsoft.com/office/powerpoint/2010/main" val="156242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4F70E51-550B-4BAF-BAA7-CDF3D2A0A48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0FA08E-A877-4E62-9D4F-784C103735A2}" type="slidenum">
              <a:rPr lang="en-US" altLang="en-US" smtClean="0"/>
              <a:pPr>
                <a:defRPr/>
              </a:pPr>
              <a:t>‹#›</a:t>
            </a:fld>
            <a:endParaRPr lang="en-US" altLang="en-US"/>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60126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0146D77-BAA5-4D56-AF60-7BB6CD249D27}"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2060E3-8EA3-4246-83D7-36E6BD9D119C}" type="slidenum">
              <a:rPr lang="en-US" altLang="en-US" smtClean="0"/>
              <a:pPr>
                <a:defRPr/>
              </a:pPr>
              <a:t>‹#›</a:t>
            </a:fld>
            <a:endParaRPr lang="en-US" altLang="en-US"/>
          </a:p>
        </p:txBody>
      </p:sp>
    </p:spTree>
    <p:extLst>
      <p:ext uri="{BB962C8B-B14F-4D97-AF65-F5344CB8AC3E}">
        <p14:creationId xmlns="" xmlns:p14="http://schemas.microsoft.com/office/powerpoint/2010/main" val="28856713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DB47FCE-2C5B-4647-98AE-4CFC9BFA9C49}" type="datetimeFigureOut">
              <a:rPr lang="en-US" smtClean="0"/>
              <a:pPr>
                <a:defRPr/>
              </a:pPr>
              <a:t>9/5/2021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7C8109-C87A-4340-BDAC-65EE4E60EF55}" type="slidenum">
              <a:rPr lang="en-US" altLang="en-US" smtClean="0"/>
              <a:pPr>
                <a:defRPr/>
              </a:pPr>
              <a:t>‹#›</a:t>
            </a:fld>
            <a:endParaRPr lang="en-US" altLang="en-US"/>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643148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098BB79-B890-485C-BC5E-829EB97F43D1}" type="datetimeFigureOut">
              <a:rPr lang="en-US" smtClean="0"/>
              <a:pPr>
                <a:defRPr/>
              </a:pPr>
              <a:t>9/5/2021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FB312E-F1DD-4EC1-A0D5-BC0C4DA1B22F}" type="slidenum">
              <a:rPr lang="en-US" altLang="en-US" smtClean="0"/>
              <a:pPr>
                <a:defRPr/>
              </a:pPr>
              <a:t>‹#›</a:t>
            </a:fld>
            <a:endParaRPr lang="en-US" alt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552092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4078000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E5C2C5-3220-4B64-8D80-91C2978AEB40}" type="datetimeFigureOut">
              <a:rPr lang="en-US"/>
              <a:pPr>
                <a:defRPr/>
              </a:pPr>
              <a:t>9/5/2021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FCD6E2-1A89-4869-9E9A-B1563ED48165}" type="slidenum">
              <a:rPr lang="en-US" altLang="en-US"/>
              <a:pPr>
                <a:defRPr/>
              </a:pPr>
              <a:t>‹#›</a:t>
            </a:fld>
            <a:endParaRPr lang="en-US" altLang="en-US"/>
          </a:p>
        </p:txBody>
      </p:sp>
    </p:spTree>
    <p:extLst>
      <p:ext uri="{BB962C8B-B14F-4D97-AF65-F5344CB8AC3E}">
        <p14:creationId xmlns="" xmlns:p14="http://schemas.microsoft.com/office/powerpoint/2010/main" val="27942294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18BA4B-0399-4E46-B2F4-AF2ED97FF9C8}"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49A69C-B196-498C-8ED4-49444FB59FCB}" type="slidenum">
              <a:rPr lang="en-US" altLang="en-US" smtClean="0"/>
              <a:pPr>
                <a:defRPr/>
              </a:pPr>
              <a:t>‹#›</a:t>
            </a:fld>
            <a:endParaRPr lang="en-US" altLang="en-US"/>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708709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51319E-3BC4-4888-B6E3-551A8678DB2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69BFDD-9690-4D6D-946C-56F48CF4C6F2}" type="slidenum">
              <a:rPr lang="en-US" altLang="en-US" smtClean="0"/>
              <a:pPr>
                <a:defRPr/>
              </a:pPr>
              <a:t>‹#›</a:t>
            </a:fld>
            <a:endParaRPr lang="en-US" altLang="en-US"/>
          </a:p>
        </p:txBody>
      </p:sp>
    </p:spTree>
    <p:extLst>
      <p:ext uri="{BB962C8B-B14F-4D97-AF65-F5344CB8AC3E}">
        <p14:creationId xmlns="" xmlns:p14="http://schemas.microsoft.com/office/powerpoint/2010/main" val="2013994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13005072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593470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2159620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2613700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04010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205930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600EBC4-FB87-4DE3-B27F-18BE660A2ECE}"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4FF1B1-F30C-436D-B195-4C3063CAE3D5}" type="slidenum">
              <a:rPr lang="en-US" altLang="en-US" smtClean="0"/>
              <a:pPr>
                <a:defRPr/>
              </a:pPr>
              <a:t>‹#›</a:t>
            </a:fld>
            <a:endParaRPr lang="en-US" altLang="en-US"/>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1395328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69BA962-A70B-4C07-8F18-2792D6E5E60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57238D-A6E8-4F1A-8313-04CAF45F9C12}" type="slidenum">
              <a:rPr lang="en-US" altLang="en-US" smtClean="0"/>
              <a:pPr>
                <a:defRPr/>
              </a:pPr>
              <a:t>‹#›</a:t>
            </a:fld>
            <a:endParaRPr lang="en-US" altLang="en-US"/>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8953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FF52E3-3CAE-4C47-BDE2-AFD4D7490A1E}" type="datetimeFigureOut">
              <a:rPr lang="en-US"/>
              <a:pPr>
                <a:defRPr/>
              </a:pPr>
              <a:t>9/5/2021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E7CA0F-AA40-4A3D-BDE1-E556B837751E}" type="slidenum">
              <a:rPr lang="en-US" altLang="en-US"/>
              <a:pPr>
                <a:defRPr/>
              </a:pPr>
              <a:t>‹#›</a:t>
            </a:fld>
            <a:endParaRPr lang="en-US" altLang="en-US"/>
          </a:p>
        </p:txBody>
      </p:sp>
    </p:spTree>
    <p:extLst>
      <p:ext uri="{BB962C8B-B14F-4D97-AF65-F5344CB8AC3E}">
        <p14:creationId xmlns="" xmlns:p14="http://schemas.microsoft.com/office/powerpoint/2010/main" val="8466160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01731035-8A46-4115-897E-C081C645163F}"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34E93E-881D-4284-A3ED-4C3EEEBE10F7}" type="slidenum">
              <a:rPr lang="en-US" altLang="en-US" smtClean="0"/>
              <a:pPr>
                <a:defRPr/>
              </a:pPr>
              <a:t>‹#›</a:t>
            </a:fld>
            <a:endParaRPr lang="en-US" altLang="en-US"/>
          </a:p>
        </p:txBody>
      </p:sp>
    </p:spTree>
    <p:extLst>
      <p:ext uri="{BB962C8B-B14F-4D97-AF65-F5344CB8AC3E}">
        <p14:creationId xmlns="" xmlns:p14="http://schemas.microsoft.com/office/powerpoint/2010/main" val="1864502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03BE97E-0951-4F12-91E0-2C8E18146CC6}"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6E5032-A895-455D-9E80-DDB5960AD53C}" type="slidenum">
              <a:rPr lang="en-US" altLang="en-US" smtClean="0"/>
              <a:pPr>
                <a:defRPr/>
              </a:pPr>
              <a:t>‹#›</a:t>
            </a:fld>
            <a:endParaRPr lang="en-US" altLang="en-US"/>
          </a:p>
        </p:txBody>
      </p:sp>
    </p:spTree>
    <p:extLst>
      <p:ext uri="{BB962C8B-B14F-4D97-AF65-F5344CB8AC3E}">
        <p14:creationId xmlns="" xmlns:p14="http://schemas.microsoft.com/office/powerpoint/2010/main" val="3179244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4F70E51-550B-4BAF-BAA7-CDF3D2A0A48B}"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D0FA08E-A877-4E62-9D4F-784C103735A2}" type="slidenum">
              <a:rPr lang="en-US" altLang="en-US" smtClean="0"/>
              <a:pPr>
                <a:defRPr/>
              </a:pPr>
              <a:t>‹#›</a:t>
            </a:fld>
            <a:endParaRPr lang="en-US" altLang="en-US"/>
          </a:p>
        </p:txBody>
      </p:sp>
    </p:spTree>
    <p:extLst>
      <p:ext uri="{BB962C8B-B14F-4D97-AF65-F5344CB8AC3E}">
        <p14:creationId xmlns="" xmlns:p14="http://schemas.microsoft.com/office/powerpoint/2010/main" val="25763621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80146D77-BAA5-4D56-AF60-7BB6CD249D27}"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D2060E3-8EA3-4246-83D7-36E6BD9D119C}" type="slidenum">
              <a:rPr lang="en-US" altLang="en-US" smtClean="0"/>
              <a:pPr>
                <a:defRPr/>
              </a:pPr>
              <a:t>‹#›</a:t>
            </a:fld>
            <a:endParaRPr lang="en-US" altLang="en-US"/>
          </a:p>
        </p:txBody>
      </p:sp>
    </p:spTree>
    <p:extLst>
      <p:ext uri="{BB962C8B-B14F-4D97-AF65-F5344CB8AC3E}">
        <p14:creationId xmlns="" xmlns:p14="http://schemas.microsoft.com/office/powerpoint/2010/main" val="18154762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DB47FCE-2C5B-4647-98AE-4CFC9BFA9C49}" type="datetimeFigureOut">
              <a:rPr lang="en-US" smtClean="0"/>
              <a:pPr>
                <a:defRPr/>
              </a:pPr>
              <a:t>9/5/2021</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7C8109-C87A-4340-BDAC-65EE4E60EF55}" type="slidenum">
              <a:rPr lang="en-US" altLang="en-US" smtClean="0"/>
              <a:pPr>
                <a:defRPr/>
              </a:pPr>
              <a:t>‹#›</a:t>
            </a:fld>
            <a:endParaRPr lang="en-US" altLang="en-US"/>
          </a:p>
        </p:txBody>
      </p:sp>
    </p:spTree>
    <p:extLst>
      <p:ext uri="{BB962C8B-B14F-4D97-AF65-F5344CB8AC3E}">
        <p14:creationId xmlns="" xmlns:p14="http://schemas.microsoft.com/office/powerpoint/2010/main" val="18785701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098BB79-B890-485C-BC5E-829EB97F43D1}" type="datetimeFigureOut">
              <a:rPr lang="en-US" smtClean="0"/>
              <a:pPr>
                <a:defRPr/>
              </a:pPr>
              <a:t>9/5/2021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CFB312E-F1DD-4EC1-A0D5-BC0C4DA1B22F}" type="slidenum">
              <a:rPr lang="en-US" altLang="en-US" smtClean="0"/>
              <a:pPr>
                <a:defRPr/>
              </a:pPr>
              <a:t>‹#›</a:t>
            </a:fld>
            <a:endParaRPr lang="en-US" altLang="en-US"/>
          </a:p>
        </p:txBody>
      </p:sp>
    </p:spTree>
    <p:extLst>
      <p:ext uri="{BB962C8B-B14F-4D97-AF65-F5344CB8AC3E}">
        <p14:creationId xmlns="" xmlns:p14="http://schemas.microsoft.com/office/powerpoint/2010/main" val="16754269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 xmlns:p14="http://schemas.microsoft.com/office/powerpoint/2010/main" val="13006771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18BA4B-0399-4E46-B2F4-AF2ED97FF9C8}"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49A69C-B196-498C-8ED4-49444FB59FCB}" type="slidenum">
              <a:rPr lang="en-US" altLang="en-US" smtClean="0"/>
              <a:pPr>
                <a:defRPr/>
              </a:pPr>
              <a:t>‹#›</a:t>
            </a:fld>
            <a:endParaRPr lang="en-US" altLang="en-US"/>
          </a:p>
        </p:txBody>
      </p:sp>
    </p:spTree>
    <p:extLst>
      <p:ext uri="{BB962C8B-B14F-4D97-AF65-F5344CB8AC3E}">
        <p14:creationId xmlns="" xmlns:p14="http://schemas.microsoft.com/office/powerpoint/2010/main" val="8106892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651319E-3BC4-4888-B6E3-551A8678DB23}" type="datetimeFigureOut">
              <a:rPr lang="en-US" smtClean="0"/>
              <a:pPr>
                <a:defRPr/>
              </a:pPr>
              <a:t>9/5/2021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69BFDD-9690-4D6D-946C-56F48CF4C6F2}" type="slidenum">
              <a:rPr lang="en-US" altLang="en-US" smtClean="0"/>
              <a:pPr>
                <a:defRPr/>
              </a:pPr>
              <a:t>‹#›</a:t>
            </a:fld>
            <a:endParaRPr lang="en-US" altLang="en-US"/>
          </a:p>
        </p:txBody>
      </p:sp>
    </p:spTree>
    <p:extLst>
      <p:ext uri="{BB962C8B-B14F-4D97-AF65-F5344CB8AC3E}">
        <p14:creationId xmlns="" xmlns:p14="http://schemas.microsoft.com/office/powerpoint/2010/main" val="10364190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FBF67E3-2B80-4EE8-B822-61411D84597C}" type="datetimeFigureOut">
              <a:rPr lang="en-US" smtClean="0"/>
              <a:pPr>
                <a:defRPr/>
              </a:pPr>
              <a:t>9/5/2021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534C54-83F6-49AD-8F72-307E4122A244}" type="slidenum">
              <a:rPr lang="en-US" altLang="en-US" smtClean="0"/>
              <a:pPr>
                <a:defRPr/>
              </a:pPr>
              <a:t>‹#›</a:t>
            </a:fld>
            <a:endParaRPr lang="en-US" altLang="en-US"/>
          </a:p>
        </p:txBody>
      </p:sp>
    </p:spTree>
    <p:extLst>
      <p:ext uri="{BB962C8B-B14F-4D97-AF65-F5344CB8AC3E}">
        <p14:creationId xmlns="" xmlns:p14="http://schemas.microsoft.com/office/powerpoint/2010/main" val="27207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image" Target="../media/image4.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3.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theme" Target="../theme/theme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4819AD1-1139-4823-A2E1-F46D9ACDF373}" type="datetimeFigureOut">
              <a:rPr lang="en-US"/>
              <a:pPr>
                <a:defRPr/>
              </a:pPr>
              <a:t>9/5/2021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377704E-D007-460C-83F3-76E10CDB85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91" r:id="rId7"/>
    <p:sldLayoutId id="2147485077" r:id="rId8"/>
    <p:sldLayoutId id="2147485078" r:id="rId9"/>
    <p:sldLayoutId id="2147485079" r:id="rId10"/>
    <p:sldLayoutId id="21474850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5FBF67E3-2B80-4EE8-B822-61411D84597C}" type="datetimeFigureOut">
              <a:rPr lang="en-US"/>
              <a:pPr>
                <a:defRPr/>
              </a:pPr>
              <a:t>9/5/2021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EE534C54-83F6-49AD-8F72-307E4122A2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81" r:id="rId1"/>
    <p:sldLayoutId id="2147485082" r:id="rId2"/>
    <p:sldLayoutId id="2147485083" r:id="rId3"/>
    <p:sldLayoutId id="2147485084" r:id="rId4"/>
    <p:sldLayoutId id="2147485085" r:id="rId5"/>
    <p:sldLayoutId id="2147485086" r:id="rId6"/>
    <p:sldLayoutId id="2147485092" r:id="rId7"/>
    <p:sldLayoutId id="2147485087" r:id="rId8"/>
    <p:sldLayoutId id="2147485088" r:id="rId9"/>
    <p:sldLayoutId id="2147485089" r:id="rId10"/>
    <p:sldLayoutId id="2147485090" r:id="rId11"/>
    <p:sldLayoutId id="214748509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887318640"/>
      </p:ext>
    </p:extLst>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 id="2147485123" r:id="rId12"/>
    <p:sldLayoutId id="2147485124" r:id="rId13"/>
    <p:sldLayoutId id="2147485125" r:id="rId14"/>
    <p:sldLayoutId id="2147485126" r:id="rId15"/>
    <p:sldLayoutId id="214748512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6350"/>
            <a:ext cx="9144000" cy="5149850"/>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lumMod val="75000"/>
                  </a:schemeClr>
                </a:solidFill>
              </a:defRPr>
            </a:lvl1p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2530732463"/>
      </p:ext>
    </p:extLst>
  </p:cSld>
  <p:clrMap bg1="lt1" tx1="dk1" bg2="lt2" tx2="dk2" accent1="accent1" accent2="accent2" accent3="accent3" accent4="accent4" accent5="accent5" accent6="accent6" hlink="hlink" folHlink="folHlink"/>
  <p:sldLayoutIdLst>
    <p:sldLayoutId id="2147485147" r:id="rId1"/>
    <p:sldLayoutId id="2147485148" r:id="rId2"/>
    <p:sldLayoutId id="2147485149" r:id="rId3"/>
    <p:sldLayoutId id="2147485150" r:id="rId4"/>
    <p:sldLayoutId id="2147485151" r:id="rId5"/>
    <p:sldLayoutId id="2147485152" r:id="rId6"/>
    <p:sldLayoutId id="2147485153" r:id="rId7"/>
    <p:sldLayoutId id="2147485154" r:id="rId8"/>
    <p:sldLayoutId id="2147485155" r:id="rId9"/>
    <p:sldLayoutId id="2147485156" r:id="rId10"/>
    <p:sldLayoutId id="2147485157" r:id="rId11"/>
    <p:sldLayoutId id="2147485158" r:id="rId12"/>
    <p:sldLayoutId id="2147485159" r:id="rId13"/>
    <p:sldLayoutId id="2147485160" r:id="rId14"/>
    <p:sldLayoutId id="2147485161" r:id="rId15"/>
    <p:sldLayoutId id="2147485162" r:id="rId16"/>
    <p:sldLayoutId id="2147485163" r:id="rId17"/>
  </p:sldLayoutIdLst>
  <p:txStyles>
    <p:titleStyle>
      <a:lvl1pPr algn="l" defTabSz="342900" rtl="0" eaLnBrk="1" latinLnBrk="0" hangingPunct="1">
        <a:spcBef>
          <a:spcPct val="0"/>
        </a:spcBef>
        <a:buNone/>
        <a:defRPr sz="27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lumMod val="75000"/>
          </a:schemeClr>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lumMod val="75000"/>
          </a:schemeClr>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lumMod val="75000"/>
          </a:schemeClr>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118"/>
            <a:ext cx="1767506" cy="5139822"/>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3435551825"/>
      </p:ext>
    </p:extLst>
  </p:cSld>
  <p:clrMap bg1="lt1" tx1="dk1" bg2="lt2" tx2="dk2" accent1="accent1" accent2="accent2" accent3="accent3" accent4="accent4" accent5="accent5" accent6="accent6" hlink="hlink" folHlink="folHlink"/>
  <p:sldLayoutIdLst>
    <p:sldLayoutId id="2147485165" r:id="rId1"/>
    <p:sldLayoutId id="2147485166" r:id="rId2"/>
    <p:sldLayoutId id="2147485167" r:id="rId3"/>
    <p:sldLayoutId id="2147485168" r:id="rId4"/>
    <p:sldLayoutId id="2147485169" r:id="rId5"/>
    <p:sldLayoutId id="2147485170" r:id="rId6"/>
    <p:sldLayoutId id="2147485171" r:id="rId7"/>
    <p:sldLayoutId id="2147485172" r:id="rId8"/>
    <p:sldLayoutId id="2147485173" r:id="rId9"/>
    <p:sldLayoutId id="2147485174" r:id="rId10"/>
    <p:sldLayoutId id="2147485175" r:id="rId11"/>
    <p:sldLayoutId id="2147485176" r:id="rId12"/>
    <p:sldLayoutId id="2147485177" r:id="rId13"/>
    <p:sldLayoutId id="2147485178" r:id="rId14"/>
    <p:sldLayoutId id="2147485179" r:id="rId15"/>
    <p:sldLayoutId id="2147485180" r:id="rId16"/>
  </p:sldLayoutIdLst>
  <p:txStyles>
    <p:titleStyle>
      <a:lvl1pPr algn="l" defTabSz="342900" rtl="0" eaLnBrk="1" latinLnBrk="0" hangingPunct="1">
        <a:spcBef>
          <a:spcPct val="0"/>
        </a:spcBef>
        <a:buNone/>
        <a:defRPr sz="27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3853241894"/>
      </p:ext>
    </p:extLst>
  </p:cSld>
  <p:clrMap bg1="lt1" tx1="dk1" bg2="lt2" tx2="dk2" accent1="accent1" accent2="accent2" accent3="accent3" accent4="accent4" accent5="accent5" accent6="accent6" hlink="hlink" folHlink="folHlink"/>
  <p:sldLayoutIdLst>
    <p:sldLayoutId id="2147485182" r:id="rId1"/>
    <p:sldLayoutId id="2147485183" r:id="rId2"/>
    <p:sldLayoutId id="2147485184" r:id="rId3"/>
    <p:sldLayoutId id="2147485185" r:id="rId4"/>
    <p:sldLayoutId id="2147485186" r:id="rId5"/>
    <p:sldLayoutId id="2147485187" r:id="rId6"/>
    <p:sldLayoutId id="2147485188" r:id="rId7"/>
    <p:sldLayoutId id="2147485189" r:id="rId8"/>
    <p:sldLayoutId id="2147485190" r:id="rId9"/>
    <p:sldLayoutId id="2147485191" r:id="rId10"/>
    <p:sldLayoutId id="2147485192" r:id="rId11"/>
    <p:sldLayoutId id="2147485193" r:id="rId12"/>
    <p:sldLayoutId id="2147485194" r:id="rId13"/>
    <p:sldLayoutId id="2147485195" r:id="rId14"/>
    <p:sldLayoutId id="2147485196" r:id="rId15"/>
    <p:sldLayoutId id="2147485197" r:id="rId16"/>
    <p:sldLayoutId id="2147485198"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140706938"/>
      </p:ext>
    </p:extLst>
  </p:cSld>
  <p:clrMap bg1="lt1" tx1="dk1" bg2="lt2" tx2="dk2" accent1="accent1" accent2="accent2" accent3="accent3" accent4="accent4" accent5="accent5" accent6="accent6" hlink="hlink" folHlink="folHlink"/>
  <p:sldLayoutIdLst>
    <p:sldLayoutId id="2147485200" r:id="rId1"/>
    <p:sldLayoutId id="2147485201" r:id="rId2"/>
    <p:sldLayoutId id="2147485202" r:id="rId3"/>
    <p:sldLayoutId id="2147485203" r:id="rId4"/>
    <p:sldLayoutId id="2147485204" r:id="rId5"/>
    <p:sldLayoutId id="2147485205" r:id="rId6"/>
    <p:sldLayoutId id="2147485206" r:id="rId7"/>
    <p:sldLayoutId id="2147485207" r:id="rId8"/>
    <p:sldLayoutId id="2147485208" r:id="rId9"/>
    <p:sldLayoutId id="2147485209" r:id="rId10"/>
    <p:sldLayoutId id="2147485210" r:id="rId11"/>
    <p:sldLayoutId id="2147485211" r:id="rId12"/>
    <p:sldLayoutId id="2147485212" r:id="rId13"/>
    <p:sldLayoutId id="2147485213" r:id="rId14"/>
    <p:sldLayoutId id="2147485214" r:id="rId15"/>
    <p:sldLayoutId id="2147485215" r:id="rId16"/>
    <p:sldLayoutId id="2147485216" r:id="rId17"/>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84819AD1-1139-4823-A2E1-F46D9ACDF373}" type="datetimeFigureOut">
              <a:rPr lang="en-US" smtClean="0"/>
              <a:pPr>
                <a:defRPr/>
              </a:pPr>
              <a:t>9/5/2021</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pPr>
              <a:defRPr/>
            </a:pPr>
            <a:fld id="{B377704E-D007-460C-83F3-76E10CDB8552}" type="slidenum">
              <a:rPr lang="en-US" altLang="en-US" smtClean="0"/>
              <a:pPr>
                <a:defRPr/>
              </a:pPr>
              <a:t>‹#›</a:t>
            </a:fld>
            <a:endParaRPr lang="en-US" altLang="en-US"/>
          </a:p>
        </p:txBody>
      </p:sp>
    </p:spTree>
    <p:extLst>
      <p:ext uri="{BB962C8B-B14F-4D97-AF65-F5344CB8AC3E}">
        <p14:creationId xmlns="" xmlns:p14="http://schemas.microsoft.com/office/powerpoint/2010/main" val="1476379855"/>
      </p:ext>
    </p:extLst>
  </p:cSld>
  <p:clrMap bg1="dk1" tx1="lt1" bg2="dk2" tx2="lt2" accent1="accent1" accent2="accent2" accent3="accent3" accent4="accent4" accent5="accent5" accent6="accent6" hlink="hlink" folHlink="folHlink"/>
  <p:sldLayoutIdLst>
    <p:sldLayoutId id="2147485218" r:id="rId1"/>
    <p:sldLayoutId id="2147485219" r:id="rId2"/>
    <p:sldLayoutId id="2147485220" r:id="rId3"/>
    <p:sldLayoutId id="2147485221" r:id="rId4"/>
    <p:sldLayoutId id="2147485222" r:id="rId5"/>
    <p:sldLayoutId id="2147485223" r:id="rId6"/>
    <p:sldLayoutId id="2147485224" r:id="rId7"/>
    <p:sldLayoutId id="2147485225" r:id="rId8"/>
    <p:sldLayoutId id="2147485226" r:id="rId9"/>
    <p:sldLayoutId id="2147485227" r:id="rId10"/>
    <p:sldLayoutId id="2147485228" r:id="rId11"/>
    <p:sldLayoutId id="2147485229" r:id="rId12"/>
    <p:sldLayoutId id="2147485230" r:id="rId13"/>
    <p:sldLayoutId id="2147485231" r:id="rId14"/>
    <p:sldLayoutId id="2147485232" r:id="rId15"/>
    <p:sldLayoutId id="214748523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media" Target="../media/media1.mp3"/><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9.png"/><Relationship Id="rId5" Type="http://schemas.openxmlformats.org/officeDocument/2006/relationships/image" Target="../media/image8.gif"/><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wmf"/></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2.gif"/><Relationship Id="rId1" Type="http://schemas.openxmlformats.org/officeDocument/2006/relationships/slideLayout" Target="../slideLayouts/slideLayout113.xml"/></Relationships>
</file>

<file path=ppt/slides/_rels/slide2.xml.rels><?xml version="1.0" encoding="UTF-8" standalone="yes"?>
<Relationships xmlns="http://schemas.openxmlformats.org/package/2006/relationships"><Relationship Id="rId8" Type="http://schemas.microsoft.com/office/2007/relationships/media" Target="../media/media1.mp3"/><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Layout" Target="../slideLayouts/slideLayout62.xml"/><Relationship Id="rId1" Type="http://schemas.openxmlformats.org/officeDocument/2006/relationships/video" Target="NULL"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29.xml"/><Relationship Id="rId1" Type="http://schemas.openxmlformats.org/officeDocument/2006/relationships/video" Target="NULL"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2.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24x3">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8494682" y="4609116"/>
            <a:ext cx="408001" cy="408001"/>
          </a:xfrm>
          <a:prstGeom prst="rect">
            <a:avLst/>
          </a:prstGeom>
        </p:spPr>
      </p:pic>
      <p:grpSp>
        <p:nvGrpSpPr>
          <p:cNvPr id="7170" name="Group 6"/>
          <p:cNvGrpSpPr>
            <a:grpSpLocks/>
          </p:cNvGrpSpPr>
          <p:nvPr/>
        </p:nvGrpSpPr>
        <p:grpSpPr bwMode="auto">
          <a:xfrm>
            <a:off x="-79375" y="-57150"/>
            <a:ext cx="9302750" cy="5200650"/>
            <a:chOff x="134" y="48"/>
            <a:chExt cx="5422" cy="4115"/>
          </a:xfrm>
        </p:grpSpPr>
        <p:sp>
          <p:nvSpPr>
            <p:cNvPr id="2" name="Rectangle 7"/>
            <p:cNvSpPr>
              <a:spLocks noChangeArrowheads="1"/>
            </p:cNvSpPr>
            <p:nvPr/>
          </p:nvSpPr>
          <p:spPr bwMode="auto">
            <a:xfrm>
              <a:off x="249" y="164"/>
              <a:ext cx="5171" cy="3899"/>
            </a:xfrm>
            <a:prstGeom prst="rect">
              <a:avLst/>
            </a:prstGeom>
            <a:noFill/>
            <a:ln w="76200" cmpd="tri">
              <a:solidFill>
                <a:srgbClr val="FF0000"/>
              </a:solidFill>
              <a:miter lim="800000"/>
              <a:headEnd/>
              <a:tailEnd/>
            </a:ln>
            <a:effectLst/>
            <a:extLst/>
          </p:spPr>
          <p:txBody>
            <a:bodyPr wrap="none" anchor="ctr"/>
            <a:lstStyle>
              <a:lvl1pPr>
                <a:spcBef>
                  <a:spcPct val="20000"/>
                </a:spcBef>
                <a:buChar char="•"/>
                <a:defRPr sz="5000">
                  <a:solidFill>
                    <a:schemeClr val="tx1"/>
                  </a:solidFill>
                  <a:latin typeface="Arial" panose="020B0604020202020204" pitchFamily="34" charset="0"/>
                </a:defRPr>
              </a:lvl1pPr>
              <a:lvl2pPr marL="742950" indent="-285750">
                <a:spcBef>
                  <a:spcPct val="20000"/>
                </a:spcBef>
                <a:buChar char="–"/>
                <a:defRPr sz="4400">
                  <a:solidFill>
                    <a:schemeClr val="tx1"/>
                  </a:solidFill>
                  <a:latin typeface="Arial" panose="020B0604020202020204" pitchFamily="34" charset="0"/>
                </a:defRPr>
              </a:lvl2pPr>
              <a:lvl3pPr marL="1143000" indent="-228600">
                <a:spcBef>
                  <a:spcPct val="20000"/>
                </a:spcBef>
                <a:buChar char="•"/>
                <a:defRPr sz="3800">
                  <a:solidFill>
                    <a:schemeClr val="tx1"/>
                  </a:solidFill>
                  <a:latin typeface="Arial" panose="020B0604020202020204" pitchFamily="34" charset="0"/>
                </a:defRPr>
              </a:lvl3pPr>
              <a:lvl4pPr marL="1600200" indent="-228600">
                <a:spcBef>
                  <a:spcPct val="20000"/>
                </a:spcBef>
                <a:buChar char="–"/>
                <a:defRPr sz="3100">
                  <a:solidFill>
                    <a:schemeClr val="tx1"/>
                  </a:solidFill>
                  <a:latin typeface="Arial" panose="020B0604020202020204" pitchFamily="34" charset="0"/>
                </a:defRPr>
              </a:lvl4pPr>
              <a:lvl5pPr marL="2057400" indent="-228600">
                <a:spcBef>
                  <a:spcPct val="20000"/>
                </a:spcBef>
                <a:buChar char="»"/>
                <a:defRPr sz="3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3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3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3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3100">
                  <a:solidFill>
                    <a:schemeClr val="tx1"/>
                  </a:solidFill>
                  <a:latin typeface="Arial" panose="020B0604020202020204" pitchFamily="34" charset="0"/>
                </a:defRPr>
              </a:lvl9pPr>
            </a:lstStyle>
            <a:p>
              <a:pPr eaLnBrk="1" hangingPunct="1">
                <a:spcBef>
                  <a:spcPct val="0"/>
                </a:spcBef>
                <a:buFontTx/>
                <a:buNone/>
                <a:defRPr/>
              </a:pPr>
              <a:endParaRPr lang="vi-VN" altLang="en-US" sz="1350" smtClean="0">
                <a:solidFill>
                  <a:srgbClr val="000000"/>
                </a:solidFill>
              </a:endParaRPr>
            </a:p>
          </p:txBody>
        </p:sp>
        <p:pic>
          <p:nvPicPr>
            <p:cNvPr id="7185" name="Picture 8" descr="sflowe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188" y="-6"/>
              <a:ext cx="325" cy="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6" name="Picture 9" descr="sflowe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5189" y="47"/>
              <a:ext cx="325" cy="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7" name="Picture 10" descr="sflowe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199" y="3797"/>
              <a:ext cx="325" cy="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8" name="Picture 11" descr="sflower"/>
            <p:cNvPicPr>
              <a:picLocks noChangeAspect="1" noChangeArrowheads="1" noCrop="1"/>
            </p:cNvPicPr>
            <p:nvPr/>
          </p:nvPicPr>
          <p:blipFill>
            <a:blip r:embed="rId5">
              <a:extLst>
                <a:ext uri="{28A0092B-C50C-407E-A947-70E740481C1C}">
                  <a14:useLocalDpi xmlns="" xmlns:a14="http://schemas.microsoft.com/office/drawing/2010/main" val="0"/>
                </a:ext>
              </a:extLst>
            </a:blip>
            <a:srcRect/>
            <a:stretch>
              <a:fillRect/>
            </a:stretch>
          </p:blipFill>
          <p:spPr bwMode="auto">
            <a:xfrm rot="5400000">
              <a:off x="5189" y="3797"/>
              <a:ext cx="325" cy="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7171" name="Picture 1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93688" y="3387725"/>
            <a:ext cx="1123950" cy="148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2" name="Picture 1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634477">
            <a:off x="7648575" y="3508375"/>
            <a:ext cx="1200150" cy="142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9" name="Text Box 17"/>
          <p:cNvSpPr txBox="1">
            <a:spLocks noChangeArrowheads="1"/>
          </p:cNvSpPr>
          <p:nvPr/>
        </p:nvSpPr>
        <p:spPr bwMode="auto">
          <a:xfrm>
            <a:off x="404813" y="192088"/>
            <a:ext cx="8118475" cy="1216025"/>
          </a:xfrm>
          <a:prstGeom prst="rect">
            <a:avLst/>
          </a:prstGeom>
          <a:noFill/>
          <a:ln>
            <a:noFill/>
          </a:ln>
          <a:effectLst/>
          <a:extLst/>
        </p:spPr>
        <p:txBody>
          <a:bodyPr lIns="107767" tIns="53883" rIns="107767" bIns="5388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rPr>
              <a:t>CHÀO MỪNG CÁC </a:t>
            </a:r>
            <a:r>
              <a:rPr lang="en-US" sz="3600" b="1" dirty="0" smtClean="0">
                <a:solidFill>
                  <a:srgbClr val="FF0000"/>
                </a:solidFill>
                <a:effectLst>
                  <a:outerShdw blurRad="38100" dist="38100" dir="2700000" algn="tl">
                    <a:srgbClr val="000000">
                      <a:alpha val="43137"/>
                    </a:srgbClr>
                  </a:outerShdw>
                </a:effectLst>
                <a:latin typeface="Times New Roman" pitchFamily="18" charset="0"/>
              </a:rPr>
              <a:t>EM HỌC SINH THAM DỰ TIẾT TIN HỌC LỚP 3 </a:t>
            </a:r>
            <a:endParaRPr lang="en-US" sz="3200" b="1" dirty="0">
              <a:solidFill>
                <a:srgbClr val="0B03B1"/>
              </a:solidFill>
              <a:effectLst>
                <a:outerShdw blurRad="38100" dist="38100" dir="2700000" algn="tl">
                  <a:srgbClr val="000000">
                    <a:alpha val="43137"/>
                  </a:srgbClr>
                </a:outerShdw>
              </a:effectLst>
              <a:latin typeface="Times New Roman" pitchFamily="18" charset="0"/>
            </a:endParaRPr>
          </a:p>
        </p:txBody>
      </p:sp>
      <p:sp>
        <p:nvSpPr>
          <p:cNvPr id="7174" name="Text Box 18"/>
          <p:cNvSpPr txBox="1">
            <a:spLocks noChangeArrowheads="1"/>
          </p:cNvSpPr>
          <p:nvPr/>
        </p:nvSpPr>
        <p:spPr bwMode="auto">
          <a:xfrm>
            <a:off x="304800" y="1885950"/>
            <a:ext cx="7315200" cy="893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767" tIns="53883" rIns="107767" bIns="5388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dirty="0" err="1" smtClean="0">
                <a:latin typeface="Times New Roman" panose="02020603050405020304" pitchFamily="18" charset="0"/>
              </a:rPr>
              <a:t>Người</a:t>
            </a:r>
            <a:r>
              <a:rPr lang="en-US" altLang="en-US" sz="2700" dirty="0" smtClean="0">
                <a:latin typeface="Times New Roman" panose="02020603050405020304" pitchFamily="18" charset="0"/>
              </a:rPr>
              <a:t> </a:t>
            </a:r>
            <a:r>
              <a:rPr lang="en-US" altLang="en-US" sz="2700" dirty="0" err="1" smtClean="0">
                <a:latin typeface="Times New Roman" panose="02020603050405020304" pitchFamily="18" charset="0"/>
              </a:rPr>
              <a:t>thực</a:t>
            </a:r>
            <a:r>
              <a:rPr lang="en-US" altLang="en-US" sz="2700" dirty="0" smtClean="0">
                <a:latin typeface="Times New Roman" panose="02020603050405020304" pitchFamily="18" charset="0"/>
              </a:rPr>
              <a:t> </a:t>
            </a:r>
            <a:r>
              <a:rPr lang="en-US" altLang="en-US" sz="2700" dirty="0" err="1" smtClean="0">
                <a:latin typeface="Times New Roman" panose="02020603050405020304" pitchFamily="18" charset="0"/>
              </a:rPr>
              <a:t>hiện</a:t>
            </a:r>
            <a:r>
              <a:rPr lang="en-US" altLang="en-US" sz="2700" dirty="0" smtClean="0">
                <a:latin typeface="Times New Roman" panose="02020603050405020304" pitchFamily="18" charset="0"/>
              </a:rPr>
              <a:t>: </a:t>
            </a:r>
            <a:endParaRPr lang="en-US" altLang="en-US" sz="2700" dirty="0">
              <a:latin typeface="Times New Roman" panose="02020603050405020304" pitchFamily="18" charset="0"/>
            </a:endParaRPr>
          </a:p>
          <a:p>
            <a:pPr algn="ctr" eaLnBrk="1" hangingPunct="1">
              <a:spcBef>
                <a:spcPct val="0"/>
              </a:spcBef>
              <a:buFontTx/>
              <a:buNone/>
            </a:pPr>
            <a:r>
              <a:rPr lang="en-US" altLang="en-US" sz="2400" b="1" dirty="0" err="1">
                <a:latin typeface="Times New Roman" panose="02020603050405020304" pitchFamily="18" charset="0"/>
              </a:rPr>
              <a:t>Nhóm</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giáo</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viên</a:t>
            </a:r>
            <a:r>
              <a:rPr lang="en-US" altLang="en-US" sz="2400" b="1" dirty="0">
                <a:latin typeface="Times New Roman" panose="02020603050405020304" pitchFamily="18" charset="0"/>
              </a:rPr>
              <a:t> </a:t>
            </a:r>
            <a:r>
              <a:rPr lang="en-US" altLang="en-US" sz="2400" b="1" dirty="0" smtClean="0">
                <a:latin typeface="Times New Roman" panose="02020603050405020304" pitchFamily="18" charset="0"/>
              </a:rPr>
              <a:t>Tin </a:t>
            </a:r>
            <a:r>
              <a:rPr lang="en-US" altLang="en-US" sz="2400" b="1" dirty="0" err="1" smtClean="0">
                <a:latin typeface="Times New Roman" panose="02020603050405020304" pitchFamily="18" charset="0"/>
              </a:rPr>
              <a:t>học</a:t>
            </a:r>
            <a:r>
              <a:rPr lang="en-US" altLang="en-US" sz="2400" b="1" dirty="0" smtClean="0">
                <a:latin typeface="Times New Roman" panose="02020603050405020304" pitchFamily="18" charset="0"/>
              </a:rPr>
              <a:t> </a:t>
            </a:r>
            <a:r>
              <a:rPr lang="en-US" altLang="en-US" sz="2400" b="1" dirty="0" smtClean="0">
                <a:latin typeface="Times New Roman" panose="02020603050405020304" pitchFamily="18" charset="0"/>
              </a:rPr>
              <a:t>-</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huyện</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Gia</a:t>
            </a:r>
            <a:r>
              <a:rPr lang="en-US" altLang="en-US" sz="2400" b="1" dirty="0" smtClean="0">
                <a:latin typeface="Times New Roman" panose="02020603050405020304" pitchFamily="18" charset="0"/>
              </a:rPr>
              <a:t> </a:t>
            </a:r>
            <a:r>
              <a:rPr lang="en-US" altLang="en-US" sz="2400" b="1" dirty="0" err="1" smtClean="0">
                <a:latin typeface="Times New Roman" panose="02020603050405020304" pitchFamily="18" charset="0"/>
              </a:rPr>
              <a:t>Lâm</a:t>
            </a:r>
            <a:r>
              <a:rPr lang="en-US" altLang="en-US" sz="2400" b="1" dirty="0" smtClean="0">
                <a:latin typeface="Times New Roman" panose="02020603050405020304" pitchFamily="18" charset="0"/>
              </a:rPr>
              <a:t>, TP </a:t>
            </a:r>
            <a:r>
              <a:rPr lang="en-US" altLang="en-US" sz="2400" b="1" dirty="0" smtClean="0">
                <a:latin typeface="Times New Roman" panose="02020603050405020304" pitchFamily="18" charset="0"/>
              </a:rPr>
              <a:t> </a:t>
            </a:r>
            <a:r>
              <a:rPr lang="en-US" altLang="en-US" sz="2400" b="1" dirty="0" err="1">
                <a:latin typeface="Times New Roman" panose="02020603050405020304" pitchFamily="18" charset="0"/>
              </a:rPr>
              <a:t>Hà</a:t>
            </a:r>
            <a:r>
              <a:rPr lang="en-US" altLang="en-US" sz="2400" b="1" dirty="0">
                <a:latin typeface="Times New Roman" panose="02020603050405020304" pitchFamily="18" charset="0"/>
              </a:rPr>
              <a:t> </a:t>
            </a:r>
            <a:r>
              <a:rPr lang="en-US" altLang="en-US" sz="2400" b="1" dirty="0" err="1">
                <a:latin typeface="Times New Roman" panose="02020603050405020304" pitchFamily="18" charset="0"/>
              </a:rPr>
              <a:t>Nội</a:t>
            </a:r>
            <a:endParaRPr lang="en-US" altLang="en-US" sz="2400" b="1" dirty="0">
              <a:latin typeface="Times New Roman" panose="02020603050405020304" pitchFamily="18" charset="0"/>
            </a:endParaRPr>
          </a:p>
        </p:txBody>
      </p:sp>
      <p:pic>
        <p:nvPicPr>
          <p:cNvPr id="7175" name="Picture 22" descr="bd21315_"/>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071813" y="3784600"/>
            <a:ext cx="3106737" cy="11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6" name="Picture 21" descr="POINSET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0" y="0"/>
            <a:ext cx="18288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7" name="Picture 24" descr="POINSET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5400000">
            <a:off x="7943850" y="-171450"/>
            <a:ext cx="10287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8" name="Picture 6" descr="POINSET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5138541">
            <a:off x="370682" y="3818731"/>
            <a:ext cx="958850" cy="169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9" name="Picture 6" descr="POINSET2"/>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rot="10800000">
            <a:off x="7364413" y="4160838"/>
            <a:ext cx="170338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180" name="Group 2"/>
          <p:cNvGrpSpPr>
            <a:grpSpLocks/>
          </p:cNvGrpSpPr>
          <p:nvPr/>
        </p:nvGrpSpPr>
        <p:grpSpPr bwMode="auto">
          <a:xfrm>
            <a:off x="7543800" y="1200150"/>
            <a:ext cx="1433512" cy="1525587"/>
            <a:chOff x="6794586" y="436876"/>
            <a:chExt cx="1739814" cy="2019412"/>
          </a:xfrm>
        </p:grpSpPr>
        <p:pic>
          <p:nvPicPr>
            <p:cNvPr id="7181" name="Picture 17"/>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7539868" y="436876"/>
              <a:ext cx="994532" cy="1402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2" name="Picture 18"/>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7119585" y="711794"/>
              <a:ext cx="994532" cy="1402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83" name="Picture 19"/>
            <p:cNvPicPr>
              <a:picLocks noChangeAspect="1"/>
            </p:cNvPicPr>
            <p:nvPr/>
          </p:nvPicPr>
          <p:blipFill>
            <a:blip r:embed="rId10">
              <a:extLst>
                <a:ext uri="{28A0092B-C50C-407E-A947-70E740481C1C}">
                  <a14:useLocalDpi xmlns="" xmlns:a14="http://schemas.microsoft.com/office/drawing/2010/main" val="0"/>
                </a:ext>
              </a:extLst>
            </a:blip>
            <a:srcRect/>
            <a:stretch>
              <a:fillRect/>
            </a:stretch>
          </p:blipFill>
          <p:spPr bwMode="auto">
            <a:xfrm>
              <a:off x="6794586" y="1053532"/>
              <a:ext cx="994532" cy="1402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1" presetClass="mediacall" presetSubtype="0" fill="hold" nodeType="withEffect">
                                  <p:stCondLst>
                                    <p:cond delay="0"/>
                                  </p:stCondLst>
                                  <p:childTnLst>
                                    <p:cmd type="call" cmd="playFrom(0.0)">
                                      <p:cBhvr>
                                        <p:cTn id="8" dur="561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endCondLst>
                    <p:cond evt="onStopAudio" delay="0">
                      <p:tgtEl>
                        <p:sldTgt/>
                      </p:tgtEl>
                    </p:cond>
                  </p:endCondLst>
                </p:cTn>
                <p:tgtEl>
                  <p:spTgt spid="3"/>
                </p:tgtEl>
              </p:cMediaNode>
            </p:video>
          </p:childTnLst>
        </p:cTn>
      </p:par>
    </p:tnLst>
    <p:bldLst>
      <p:bldP spid="20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a:xfrm>
            <a:off x="604838" y="585788"/>
            <a:ext cx="3814762" cy="2198687"/>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81600" y="585788"/>
            <a:ext cx="3505200" cy="21320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E:\Tin cấp 1\ipad2-1493985111249.jpg"/>
          <p:cNvPicPr>
            <a:picLocks noChangeAspect="1" noChangeArrowheads="1"/>
          </p:cNvPicPr>
          <p:nvPr/>
        </p:nvPicPr>
        <p:blipFill>
          <a:blip r:embed="rId5"/>
          <a:srcRect/>
          <a:stretch>
            <a:fillRect/>
          </a:stretch>
        </p:blipFill>
        <p:spPr bwMode="auto">
          <a:xfrm>
            <a:off x="533400" y="2851150"/>
            <a:ext cx="4019550" cy="2106613"/>
          </a:xfrm>
          <a:prstGeom prst="rect">
            <a:avLst/>
          </a:prstGeom>
          <a:noFill/>
          <a:ln w="6350">
            <a:solidFill>
              <a:schemeClr val="accent2">
                <a:lumMod val="50000"/>
              </a:schemeClr>
            </a:solidFill>
          </a:ln>
          <a:extLst>
            <a:ext uri="{909E8E84-426E-40DD-AFC4-6F175D3DCCD1}">
              <a14:hiddenFill xmlns="" xmlns:a14="http://schemas.microsoft.com/office/drawing/2010/main">
                <a:solidFill>
                  <a:srgbClr val="FFFFFF"/>
                </a:solidFill>
              </a14:hiddenFill>
            </a:ext>
          </a:extLst>
        </p:spPr>
      </p:pic>
      <p:sp>
        <p:nvSpPr>
          <p:cNvPr id="7" name="Rectangular Callout 6"/>
          <p:cNvSpPr/>
          <p:nvPr/>
        </p:nvSpPr>
        <p:spPr>
          <a:xfrm>
            <a:off x="908050" y="2419350"/>
            <a:ext cx="2343150" cy="2286000"/>
          </a:xfrm>
          <a:prstGeom prst="wedgeRectCallout">
            <a:avLst>
              <a:gd name="adj1" fmla="val 144353"/>
              <a:gd name="adj2" fmla="val -484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Máy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tính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xách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tay</a:t>
            </a:r>
            <a:endParaRPr lang="en-US" sz="2000" dirty="0">
              <a:solidFill>
                <a:srgbClr val="FF0000"/>
              </a:solidFill>
              <a:latin typeface="Times New Roman" panose="02020603050405020304" pitchFamily="18" charset="0"/>
              <a:cs typeface="Times New Roman" panose="02020603050405020304" pitchFamily="18" charset="0"/>
            </a:endParaRPr>
          </a:p>
          <a:p>
            <a:pPr marL="214313" indent="-214313" algn="just">
              <a:buFontTx/>
              <a:buChar char="-"/>
              <a:defRPr/>
            </a:pP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gấp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gọn</a:t>
            </a:r>
            <a:endParaRPr lang="en-US" dirty="0">
              <a:solidFill>
                <a:schemeClr val="tx1"/>
              </a:solidFill>
              <a:latin typeface="Times New Roman" panose="02020603050405020304" pitchFamily="18" charset="0"/>
              <a:cs typeface="Times New Roman" panose="02020603050405020304" pitchFamily="18" charset="0"/>
            </a:endParaRPr>
          </a:p>
          <a:p>
            <a:pPr marL="214313" indent="-214313" algn="just">
              <a:buFontTx/>
              <a:buChar char="-"/>
              <a:defRPr/>
            </a:pPr>
            <a:r>
              <a:rPr lang="en-US" dirty="0" err="1">
                <a:solidFill>
                  <a:schemeClr val="tx1"/>
                </a:solidFill>
                <a:latin typeface="Times New Roman" panose="02020603050405020304" pitchFamily="18" charset="0"/>
                <a:cs typeface="Times New Roman" panose="02020603050405020304" pitchFamily="18" charset="0"/>
              </a:rPr>
              <a:t>Bàn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phím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gắn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liền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máy</a:t>
            </a:r>
            <a:endParaRPr lang="en-US" dirty="0">
              <a:solidFill>
                <a:schemeClr val="tx1"/>
              </a:solidFill>
              <a:latin typeface="Times New Roman" panose="02020603050405020304" pitchFamily="18" charset="0"/>
              <a:cs typeface="Times New Roman" panose="02020603050405020304" pitchFamily="18" charset="0"/>
            </a:endParaRPr>
          </a:p>
          <a:p>
            <a:pPr marL="214313" indent="-214313" algn="just">
              <a:buFontTx/>
              <a:buChar char="-"/>
              <a:defRPr/>
            </a:pP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khiển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máy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tính</a:t>
            </a:r>
            <a:r>
              <a:rPr lang="en-US" dirty="0">
                <a:solidFill>
                  <a:schemeClr val="tx1"/>
                </a:solidFill>
                <a:latin typeface="Times New Roman" panose="02020603050405020304" pitchFamily="18" charset="0"/>
                <a:cs typeface="Times New Roman" panose="02020603050405020304" pitchFamily="18" charset="0"/>
              </a:rPr>
              <a:t> ta di </a:t>
            </a:r>
            <a:r>
              <a:rPr lang="en-US" dirty="0" err="1">
                <a:solidFill>
                  <a:schemeClr val="tx1"/>
                </a:solidFill>
                <a:latin typeface="Times New Roman" panose="02020603050405020304" pitchFamily="18" charset="0"/>
                <a:cs typeface="Times New Roman" panose="02020603050405020304" pitchFamily="18" charset="0"/>
              </a:rPr>
              <a:t>chuyển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ngón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cảm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chuột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ounded Rectangular Callout 8"/>
          <p:cNvSpPr/>
          <p:nvPr/>
        </p:nvSpPr>
        <p:spPr>
          <a:xfrm>
            <a:off x="6115050" y="1196975"/>
            <a:ext cx="2914650" cy="3760788"/>
          </a:xfrm>
          <a:prstGeom prst="wedgeRoundRectCallout">
            <a:avLst>
              <a:gd name="adj1" fmla="val -86763"/>
              <a:gd name="adj2" fmla="val 32515"/>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Máy</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tính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bảng</a:t>
            </a:r>
            <a:endParaRPr lang="en-US" sz="2000" b="1" dirty="0">
              <a:solidFill>
                <a:srgbClr val="FF0000"/>
              </a:solidFill>
              <a:latin typeface="Times New Roman" panose="02020603050405020304" pitchFamily="18" charset="0"/>
              <a:cs typeface="Times New Roman" panose="02020603050405020304" pitchFamily="18" charset="0"/>
            </a:endParaRPr>
          </a:p>
          <a:p>
            <a:pPr algn="just">
              <a:buFontTx/>
              <a:buChar char="-"/>
              <a:defRPr/>
            </a:pP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gắn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liền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với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thân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máy</a:t>
            </a:r>
            <a:endParaRPr lang="en-US" dirty="0">
              <a:solidFill>
                <a:schemeClr val="tx1"/>
              </a:solidFill>
              <a:latin typeface="Times New Roman" panose="02020603050405020304" pitchFamily="18" charset="0"/>
              <a:cs typeface="Times New Roman" panose="02020603050405020304" pitchFamily="18" charset="0"/>
            </a:endParaRPr>
          </a:p>
          <a:p>
            <a:pPr marL="214313" indent="-214313" algn="just">
              <a:buFontTx/>
              <a:buChar char="-"/>
              <a:defRPr/>
            </a:pPr>
            <a:r>
              <a:rPr lang="en-US" dirty="0" err="1">
                <a:solidFill>
                  <a:schemeClr val="tx1"/>
                </a:solidFill>
                <a:latin typeface="Times New Roman" panose="02020603050405020304" pitchFamily="18" charset="0"/>
                <a:cs typeface="Times New Roman" panose="02020603050405020304" pitchFamily="18" charset="0"/>
              </a:rPr>
              <a:t>Không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phím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tách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rời</a:t>
            </a:r>
            <a:endParaRPr lang="en-US" dirty="0">
              <a:solidFill>
                <a:schemeClr val="tx1"/>
              </a:solidFill>
              <a:latin typeface="Times New Roman" panose="02020603050405020304" pitchFamily="18" charset="0"/>
              <a:cs typeface="Times New Roman" panose="02020603050405020304" pitchFamily="18" charset="0"/>
            </a:endParaRPr>
          </a:p>
          <a:p>
            <a:pPr algn="just">
              <a:buFontTx/>
              <a:buChar char="-"/>
              <a:defRPr/>
            </a:pPr>
            <a:r>
              <a:rPr lang="en-US" dirty="0" err="1">
                <a:solidFill>
                  <a:schemeClr val="tx1"/>
                </a:solidFill>
                <a:latin typeface="Times New Roman" panose="02020603050405020304" pitchFamily="18" charset="0"/>
                <a:cs typeface="Times New Roman" panose="02020603050405020304" pitchFamily="18" charset="0"/>
              </a:rPr>
              <a:t>Thay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cho</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việc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chuột</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em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chạm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nhẹ</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ngón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tay</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trực</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tiếp</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cảm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ứng</a:t>
            </a:r>
            <a:endParaRPr lang="en-US" dirty="0">
              <a:solidFill>
                <a:schemeClr val="tx1"/>
              </a:solidFill>
              <a:latin typeface="Times New Roman" panose="02020603050405020304" pitchFamily="18" charset="0"/>
              <a:cs typeface="Times New Roman" panose="02020603050405020304" pitchFamily="18" charset="0"/>
            </a:endParaRPr>
          </a:p>
          <a:p>
            <a:pPr algn="just">
              <a:buFontTx/>
              <a:buChar char="-"/>
              <a:defRPr/>
            </a:pPr>
            <a:r>
              <a:rPr lang="en-US" dirty="0" err="1">
                <a:solidFill>
                  <a:schemeClr val="tx1"/>
                </a:solidFill>
                <a:latin typeface="Times New Roman" panose="02020603050405020304" pitchFamily="18" charset="0"/>
                <a:cs typeface="Times New Roman" panose="02020603050405020304" pitchFamily="18" charset="0"/>
              </a:rPr>
              <a:t>Khi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cần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phím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người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dùng</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có</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điều</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chỉnh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để</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bàn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phím</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hiển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thị</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trên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màn</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391" name="TextBox 9"/>
          <p:cNvSpPr txBox="1">
            <a:spLocks noChangeArrowheads="1"/>
          </p:cNvSpPr>
          <p:nvPr/>
        </p:nvSpPr>
        <p:spPr bwMode="auto">
          <a:xfrm>
            <a:off x="152400" y="133350"/>
            <a:ext cx="5395913" cy="3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2. Một số loại máy tính thường gặp</a:t>
            </a:r>
          </a:p>
        </p:txBody>
      </p:sp>
      <p:sp>
        <p:nvSpPr>
          <p:cNvPr id="16392"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
        <p:nvSpPr>
          <p:cNvPr id="13" name="Rectangular Callout 12"/>
          <p:cNvSpPr/>
          <p:nvPr/>
        </p:nvSpPr>
        <p:spPr>
          <a:xfrm>
            <a:off x="1371600" y="565150"/>
            <a:ext cx="1879600" cy="482600"/>
          </a:xfrm>
          <a:prstGeom prst="wedgeRectCallout">
            <a:avLst>
              <a:gd name="adj1" fmla="val 185608"/>
              <a:gd name="adj2" fmla="val 34949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Bàn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phím</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Rectangular Callout 13"/>
          <p:cNvSpPr/>
          <p:nvPr/>
        </p:nvSpPr>
        <p:spPr>
          <a:xfrm>
            <a:off x="762000" y="1382713"/>
            <a:ext cx="2489200" cy="482600"/>
          </a:xfrm>
          <a:prstGeom prst="wedgeRectCallout">
            <a:avLst>
              <a:gd name="adj1" fmla="val 170838"/>
              <a:gd name="adj2" fmla="val 23027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Vùng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cảm</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ứng</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chuột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Rectangular Callout 14"/>
          <p:cNvSpPr/>
          <p:nvPr/>
        </p:nvSpPr>
        <p:spPr>
          <a:xfrm>
            <a:off x="4214813" y="133350"/>
            <a:ext cx="1879600" cy="482600"/>
          </a:xfrm>
          <a:prstGeom prst="wedgeRectCallout">
            <a:avLst>
              <a:gd name="adj1" fmla="val 62643"/>
              <a:gd name="adj2" fmla="val 13234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Màn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hình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ular Callout 15"/>
          <p:cNvSpPr/>
          <p:nvPr/>
        </p:nvSpPr>
        <p:spPr>
          <a:xfrm>
            <a:off x="4946650" y="4095750"/>
            <a:ext cx="2489200" cy="482600"/>
          </a:xfrm>
          <a:prstGeom prst="wedgeRectCallout">
            <a:avLst>
              <a:gd name="adj1" fmla="val -15059"/>
              <a:gd name="adj2" fmla="val -31026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anose="02020603050405020304" pitchFamily="18" charset="0"/>
                <a:cs typeface="Times New Roman" panose="02020603050405020304" pitchFamily="18" charset="0"/>
              </a:rPr>
              <a:t>Thân</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máy</a:t>
            </a: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barn(inVertical)">
                                      <p:cBhvr>
                                        <p:cTn id="14" dur="500"/>
                                        <p:tgtEl>
                                          <p:spTgt spid="51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xit" presetSubtype="32" fill="hold" nodeType="clickEffect">
                                  <p:stCondLst>
                                    <p:cond delay="0"/>
                                  </p:stCondLst>
                                  <p:childTnLst>
                                    <p:animEffect transition="out" filter="circle(out)">
                                      <p:cBhvr>
                                        <p:cTn id="23" dur="2000"/>
                                        <p:tgtEl>
                                          <p:spTgt spid="5122"/>
                                        </p:tgtEl>
                                      </p:cBhvr>
                                    </p:animEffect>
                                    <p:set>
                                      <p:cBhvr>
                                        <p:cTn id="24" dur="1" fill="hold">
                                          <p:stCondLst>
                                            <p:cond delay="1999"/>
                                          </p:stCondLst>
                                        </p:cTn>
                                        <p:tgtEl>
                                          <p:spTgt spid="5122"/>
                                        </p:tgtEl>
                                        <p:attrNameLst>
                                          <p:attrName>style.visibility</p:attrName>
                                        </p:attrNameLst>
                                      </p:cBhvr>
                                      <p:to>
                                        <p:strVal val="hidden"/>
                                      </p:to>
                                    </p:set>
                                  </p:childTnLst>
                                </p:cTn>
                              </p:par>
                              <p:par>
                                <p:cTn id="25" presetID="6" presetClass="exit" presetSubtype="32" fill="hold" nodeType="withEffect">
                                  <p:stCondLst>
                                    <p:cond delay="0"/>
                                  </p:stCondLst>
                                  <p:childTnLst>
                                    <p:animEffect transition="out" filter="circle(out)">
                                      <p:cBhvr>
                                        <p:cTn id="26" dur="2000"/>
                                        <p:tgtEl>
                                          <p:spTgt spid="1026"/>
                                        </p:tgtEl>
                                      </p:cBhvr>
                                    </p:animEffect>
                                    <p:set>
                                      <p:cBhvr>
                                        <p:cTn id="27" dur="1" fill="hold">
                                          <p:stCondLst>
                                            <p:cond delay="1999"/>
                                          </p:stCondLst>
                                        </p:cTn>
                                        <p:tgtEl>
                                          <p:spTgt spid="102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mph" presetSubtype="0" fill="hold" nodeType="clickEffect">
                                  <p:stCondLst>
                                    <p:cond delay="0"/>
                                  </p:stCondLst>
                                  <p:childTnLst>
                                    <p:animScale>
                                      <p:cBhvr>
                                        <p:cTn id="31" dur="2000" fill="hold"/>
                                        <p:tgtEl>
                                          <p:spTgt spid="5123"/>
                                        </p:tgtEl>
                                      </p:cBhvr>
                                      <p:by x="150000" y="15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xit" presetSubtype="32" fill="hold" nodeType="clickEffect">
                                  <p:stCondLst>
                                    <p:cond delay="0"/>
                                  </p:stCondLst>
                                  <p:childTnLst>
                                    <p:animEffect transition="out" filter="circle(out)">
                                      <p:cBhvr>
                                        <p:cTn id="60" dur="2000"/>
                                        <p:tgtEl>
                                          <p:spTgt spid="5123"/>
                                        </p:tgtEl>
                                      </p:cBhvr>
                                    </p:animEffect>
                                    <p:set>
                                      <p:cBhvr>
                                        <p:cTn id="61" dur="1" fill="hold">
                                          <p:stCondLst>
                                            <p:cond delay="1999"/>
                                          </p:stCondLst>
                                        </p:cTn>
                                        <p:tgtEl>
                                          <p:spTgt spid="5123"/>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3"/>
                                        </p:tgtEl>
                                      </p:cBhvr>
                                    </p:animEffect>
                                    <p:set>
                                      <p:cBhvr>
                                        <p:cTn id="64" dur="1" fill="hold">
                                          <p:stCondLst>
                                            <p:cond delay="1999"/>
                                          </p:stCondLst>
                                        </p:cTn>
                                        <p:tgtEl>
                                          <p:spTgt spid="13"/>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6"/>
                                        </p:tgtEl>
                                      </p:cBhvr>
                                    </p:animEffect>
                                    <p:set>
                                      <p:cBhvr>
                                        <p:cTn id="67" dur="1" fill="hold">
                                          <p:stCondLst>
                                            <p:cond delay="1999"/>
                                          </p:stCondLst>
                                        </p:cTn>
                                        <p:tgtEl>
                                          <p:spTgt spid="16"/>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7"/>
                                        </p:tgtEl>
                                      </p:cBhvr>
                                    </p:animEffect>
                                    <p:set>
                                      <p:cBhvr>
                                        <p:cTn id="70" dur="1" fill="hold">
                                          <p:stCondLst>
                                            <p:cond delay="1999"/>
                                          </p:stCondLst>
                                        </p:cTn>
                                        <p:tgtEl>
                                          <p:spTgt spid="7"/>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4"/>
                                        </p:tgtEl>
                                      </p:cBhvr>
                                    </p:animEffect>
                                    <p:set>
                                      <p:cBhvr>
                                        <p:cTn id="73" dur="1" fill="hold">
                                          <p:stCondLst>
                                            <p:cond delay="1999"/>
                                          </p:stCondLst>
                                        </p:cTn>
                                        <p:tgtEl>
                                          <p:spTgt spid="14"/>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15"/>
                                        </p:tgtEl>
                                      </p:cBhvr>
                                    </p:animEffect>
                                    <p:set>
                                      <p:cBhvr>
                                        <p:cTn id="76" dur="1" fill="hold">
                                          <p:stCondLst>
                                            <p:cond delay="1999"/>
                                          </p:stCondLst>
                                        </p:cTn>
                                        <p:tgtEl>
                                          <p:spTgt spid="15"/>
                                        </p:tgtEl>
                                        <p:attrNameLst>
                                          <p:attrName>style.visibility</p:attrName>
                                        </p:attrNameLst>
                                      </p:cBhvr>
                                      <p:to>
                                        <p:strVal val="hidden"/>
                                      </p:to>
                                    </p:set>
                                  </p:childTnLst>
                                </p:cTn>
                              </p:par>
                              <p:par>
                                <p:cTn id="77" presetID="6" presetClass="entr" presetSubtype="16" fill="hold" nodeType="withEffect">
                                  <p:stCondLst>
                                    <p:cond delay="0"/>
                                  </p:stCondLst>
                                  <p:childTnLst>
                                    <p:set>
                                      <p:cBhvr>
                                        <p:cTn id="78" dur="1" fill="hold">
                                          <p:stCondLst>
                                            <p:cond delay="0"/>
                                          </p:stCondLst>
                                        </p:cTn>
                                        <p:tgtEl>
                                          <p:spTgt spid="1026"/>
                                        </p:tgtEl>
                                        <p:attrNameLst>
                                          <p:attrName>style.visibility</p:attrName>
                                        </p:attrNameLst>
                                      </p:cBhvr>
                                      <p:to>
                                        <p:strVal val="visible"/>
                                      </p:to>
                                    </p:set>
                                    <p:animEffect transition="in" filter="circle(in)">
                                      <p:cBhvr>
                                        <p:cTn id="79" dur="2000"/>
                                        <p:tgtEl>
                                          <p:spTgt spid="102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mph" presetSubtype="0" fill="hold" nodeType="clickEffect">
                                  <p:stCondLst>
                                    <p:cond delay="0"/>
                                  </p:stCondLst>
                                  <p:childTnLst>
                                    <p:animScale>
                                      <p:cBhvr>
                                        <p:cTn id="83" dur="2000" fill="hold"/>
                                        <p:tgtEl>
                                          <p:spTgt spid="1026"/>
                                        </p:tgtEl>
                                      </p:cBhvr>
                                      <p:by x="150000" y="150000"/>
                                    </p:animScale>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down)">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20713"/>
            <a:ext cx="8305800" cy="4225925"/>
          </a:xfrm>
        </p:spPr>
        <p:txBody>
          <a:bodyPr>
            <a:noAutofit/>
          </a:bodyPr>
          <a:lstStyle/>
          <a:p>
            <a:pPr marL="0" indent="0">
              <a:lnSpc>
                <a:spcPct val="170000"/>
              </a:lnSpc>
              <a:buFont typeface="Arial" panose="020B0604020202020204" pitchFamily="34" charset="0"/>
              <a:buNone/>
              <a:defRPr/>
            </a:pPr>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dấu</a:t>
            </a:r>
            <a:r>
              <a:rPr lang="en-US" sz="20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x</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trước</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đúng</a:t>
            </a:r>
            <a:endParaRPr lang="en-US" sz="2000" b="1" dirty="0">
              <a:latin typeface="Times New Roman" panose="02020603050405020304" pitchFamily="18" charset="0"/>
              <a:cs typeface="Times New Roman" panose="02020603050405020304" pitchFamily="18" charset="0"/>
            </a:endParaRPr>
          </a:p>
          <a:p>
            <a:pPr marL="0" indent="0">
              <a:lnSpc>
                <a:spcPct val="170000"/>
              </a:lnSpc>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tay</a:t>
            </a:r>
            <a:endParaRPr lang="en-US" sz="2000" dirty="0">
              <a:latin typeface="Times New Roman" panose="02020603050405020304" pitchFamily="18" charset="0"/>
              <a:cs typeface="Times New Roman" panose="02020603050405020304" pitchFamily="18" charset="0"/>
            </a:endParaRPr>
          </a:p>
          <a:p>
            <a:pPr marL="0" indent="0">
              <a:lnSpc>
                <a:spcPct val="170000"/>
              </a:lnSpc>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nSpc>
                <a:spcPct val="170000"/>
              </a:lnSpc>
              <a:buFont typeface="Arial" panose="020B0604020202020204" pitchFamily="34" charset="0"/>
              <a:buNone/>
              <a:defRPr/>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có</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gắn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phím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a:lnSpc>
                <a:spcPct val="170000"/>
              </a:lnSpc>
              <a:buFontTx/>
              <a:buChar char="-"/>
              <a:defRPr/>
            </a:pPr>
            <a:r>
              <a:rPr lang="en-US" sz="2000" dirty="0" err="1">
                <a:latin typeface="Times New Roman" panose="02020603050405020304" pitchFamily="18" charset="0"/>
                <a:cs typeface="Times New Roman" panose="02020603050405020304" pitchFamily="18" charset="0"/>
              </a:rPr>
              <a:t>Máy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bảng</a:t>
            </a:r>
            <a:r>
              <a:rPr lang="en-US" sz="2000" dirty="0">
                <a:latin typeface="Times New Roman" panose="02020603050405020304" pitchFamily="18" charset="0"/>
                <a:cs typeface="Times New Roman" panose="02020603050405020304" pitchFamily="18" charset="0"/>
              </a:rPr>
              <a:t>:</a:t>
            </a:r>
          </a:p>
          <a:p>
            <a:pPr marL="0" indent="0">
              <a:lnSpc>
                <a:spcPct val="170000"/>
              </a:lnSpc>
              <a:buFont typeface="Arial" panose="020B0604020202020204" pitchFamily="34" charset="0"/>
              <a:buNone/>
              <a:defRPr/>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a:t>
            </a:r>
            <a:r>
              <a:rPr lang="en-US" sz="2000" dirty="0" err="1" smtClean="0">
                <a:latin typeface="Times New Roman" panose="02020603050405020304" pitchFamily="18" charset="0"/>
                <a:cs typeface="Times New Roman" panose="02020603050405020304" pitchFamily="18" charset="0"/>
              </a:rPr>
              <a:t>hông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bàn</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phím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2857500" y="898525"/>
            <a:ext cx="342900" cy="285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Times New Roman" panose="02020603050405020304" pitchFamily="18" charset="0"/>
              <a:cs typeface="Times New Roman" panose="02020603050405020304" pitchFamily="18" charset="0"/>
            </a:endParaRPr>
          </a:p>
        </p:txBody>
      </p:sp>
      <p:sp>
        <p:nvSpPr>
          <p:cNvPr id="8" name="Rounded Rectangle 7"/>
          <p:cNvSpPr/>
          <p:nvPr/>
        </p:nvSpPr>
        <p:spPr>
          <a:xfrm>
            <a:off x="675526" y="2042230"/>
            <a:ext cx="342900" cy="285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Times New Roman" panose="02020603050405020304" pitchFamily="18" charset="0"/>
              <a:cs typeface="Times New Roman" panose="02020603050405020304" pitchFamily="18" charset="0"/>
            </a:endParaRPr>
          </a:p>
        </p:txBody>
      </p:sp>
      <p:sp>
        <p:nvSpPr>
          <p:cNvPr id="9" name="Rounded Rectangle 8"/>
          <p:cNvSpPr/>
          <p:nvPr/>
        </p:nvSpPr>
        <p:spPr>
          <a:xfrm>
            <a:off x="675526" y="2637578"/>
            <a:ext cx="342900" cy="285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FF0000"/>
                </a:solidFill>
                <a:latin typeface="Times New Roman" panose="02020603050405020304" pitchFamily="18" charset="0"/>
                <a:cs typeface="Times New Roman" panose="02020603050405020304" pitchFamily="18" charset="0"/>
              </a:rPr>
              <a:t>x</a:t>
            </a:r>
          </a:p>
        </p:txBody>
      </p:sp>
      <p:sp>
        <p:nvSpPr>
          <p:cNvPr id="10" name="Rounded Rectangle 9"/>
          <p:cNvSpPr/>
          <p:nvPr/>
        </p:nvSpPr>
        <p:spPr>
          <a:xfrm>
            <a:off x="609600" y="3829050"/>
            <a:ext cx="342900" cy="285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atin typeface="Times New Roman" panose="02020603050405020304" pitchFamily="18" charset="0"/>
              <a:cs typeface="Times New Roman" panose="02020603050405020304" pitchFamily="18" charset="0"/>
            </a:endParaRPr>
          </a:p>
        </p:txBody>
      </p:sp>
      <p:sp>
        <p:nvSpPr>
          <p:cNvPr id="11" name="Rounded Rectangle 10"/>
          <p:cNvSpPr/>
          <p:nvPr/>
        </p:nvSpPr>
        <p:spPr>
          <a:xfrm>
            <a:off x="609600" y="4219575"/>
            <a:ext cx="342900" cy="285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b="1" dirty="0">
                <a:solidFill>
                  <a:srgbClr val="FF0000"/>
                </a:solidFill>
                <a:latin typeface="Times New Roman" panose="02020603050405020304" pitchFamily="18" charset="0"/>
                <a:cs typeface="Times New Roman" panose="02020603050405020304" pitchFamily="18" charset="0"/>
              </a:rPr>
              <a:t>x</a:t>
            </a:r>
          </a:p>
        </p:txBody>
      </p:sp>
      <p:sp>
        <p:nvSpPr>
          <p:cNvPr id="4" name="Rectangle 3"/>
          <p:cNvSpPr>
            <a:spLocks noChangeArrowheads="1"/>
          </p:cNvSpPr>
          <p:nvPr/>
        </p:nvSpPr>
        <p:spPr bwMode="auto">
          <a:xfrm>
            <a:off x="952500" y="4010025"/>
            <a:ext cx="7848600" cy="106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70000"/>
              </a:lnSpc>
              <a:spcBef>
                <a:spcPct val="0"/>
              </a:spcBef>
              <a:buFontTx/>
              <a:buNone/>
            </a:pPr>
            <a:r>
              <a:rPr lang="en-US" altLang="en-US" sz="2000">
                <a:latin typeface="Times New Roman" panose="02020603050405020304" pitchFamily="18" charset="0"/>
                <a:cs typeface="Times New Roman" panose="02020603050405020304" pitchFamily="18" charset="0"/>
              </a:rPr>
              <a:t>có bàn phím, khi cần dùng bàn phím người dùng điều chỉnh bàn phím hiện lên trên màn hình.</a:t>
            </a:r>
          </a:p>
        </p:txBody>
      </p:sp>
      <p:sp>
        <p:nvSpPr>
          <p:cNvPr id="18441"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
        <p:nvSpPr>
          <p:cNvPr id="13" name="TextBox 16"/>
          <p:cNvSpPr txBox="1">
            <a:spLocks noChangeArrowheads="1"/>
          </p:cNvSpPr>
          <p:nvPr/>
        </p:nvSpPr>
        <p:spPr bwMode="auto">
          <a:xfrm>
            <a:off x="109538" y="142875"/>
            <a:ext cx="72056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B. HOẠT ĐỘNG 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barn(inVertical)">
                                      <p:cBhvr>
                                        <p:cTn id="46" dur="500"/>
                                        <p:tgtEl>
                                          <p:spTgt spid="9">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inVertical)">
                                      <p:cBhvr>
                                        <p:cTn id="57" dur="500"/>
                                        <p:tgtEl>
                                          <p:spTgt spid="10"/>
                                        </p:tgtEl>
                                      </p:cBhvr>
                                    </p:animEffect>
                                  </p:childTnLst>
                                </p:cTn>
                              </p:par>
                              <p:par>
                                <p:cTn id="58" presetID="16" presetClass="entr" presetSubtype="21"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barn(inVertical)">
                                      <p:cBhvr>
                                        <p:cTn id="60" dur="500"/>
                                        <p:tgtEl>
                                          <p:spTgt spid="3">
                                            <p:txEl>
                                              <p:pRg st="5" end="5"/>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circle(in)">
                                      <p:cBhvr>
                                        <p:cTn id="65" dur="2000"/>
                                        <p:tgtEl>
                                          <p:spTgt spid="11"/>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 calcmode="lin" valueType="num">
                                      <p:cBhvr additive="base">
                                        <p:cTn id="7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0213" y="904875"/>
            <a:ext cx="2157412" cy="79057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Thân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00050" y="1839913"/>
            <a:ext cx="2157413" cy="8350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Màn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máy</a:t>
            </a:r>
            <a:r>
              <a:rPr lang="en-US" sz="2400">
                <a:solidFill>
                  <a:schemeClr val="tx1"/>
                </a:solidFill>
                <a:latin typeface="Times New Roman" panose="02020603050405020304" pitchFamily="18" charset="0"/>
                <a:cs typeface="Times New Roman" panose="02020603050405020304" pitchFamily="18" charset="0"/>
              </a:rPr>
              <a:t> tính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400050" y="2820988"/>
            <a:ext cx="2093913" cy="9620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Bàn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phím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81000" y="4014788"/>
            <a:ext cx="2206625" cy="8572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Chuột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962400" y="876300"/>
            <a:ext cx="4578350" cy="8572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phím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gõ</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phím</a:t>
            </a:r>
            <a:r>
              <a:rPr lang="en-US" sz="2400" dirty="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ta gửi </a:t>
            </a:r>
            <a:r>
              <a:rPr lang="en-US" sz="2400" dirty="0" err="1">
                <a:solidFill>
                  <a:schemeClr val="tx1"/>
                </a:solidFill>
                <a:latin typeface="Times New Roman" panose="02020603050405020304" pitchFamily="18" charset="0"/>
                <a:cs typeface="Times New Roman" panose="02020603050405020304" pitchFamily="18" charset="0"/>
              </a:rPr>
              <a:t>tín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vào</a:t>
            </a:r>
            <a:r>
              <a:rPr lang="en-US" sz="2400">
                <a:solidFill>
                  <a:schemeClr val="tx1"/>
                </a:solidFill>
                <a:latin typeface="Times New Roman" panose="02020603050405020304" pitchFamily="18" charset="0"/>
                <a:cs typeface="Times New Roman" panose="02020603050405020304" pitchFamily="18" charset="0"/>
              </a:rPr>
              <a:t> máy. </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3940175" y="1890713"/>
            <a:ext cx="4600575" cy="8572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Dùng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máy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dễ</a:t>
            </a:r>
            <a:r>
              <a:rPr lang="en-US" sz="2400">
                <a:solidFill>
                  <a:schemeClr val="tx1"/>
                </a:solidFill>
                <a:latin typeface="Times New Roman" panose="02020603050405020304" pitchFamily="18" charset="0"/>
                <a:cs typeface="Times New Roman" panose="02020603050405020304" pitchFamily="18" charset="0"/>
              </a:rPr>
              <a:t> dàng.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4025900" y="2852738"/>
            <a:ext cx="4508500" cy="962025"/>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hộp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chi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tinh</a:t>
            </a:r>
            <a:r>
              <a:rPr lang="en-US" sz="2400" dirty="0">
                <a:solidFill>
                  <a:schemeClr val="tx1"/>
                </a:solidFill>
                <a:latin typeface="Times New Roman" panose="02020603050405020304" pitchFamily="18" charset="0"/>
                <a:cs typeface="Times New Roman" panose="02020603050405020304" pitchFamily="18" charset="0"/>
              </a:rPr>
              <a:t> vi,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lý</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máy</a:t>
            </a:r>
            <a:r>
              <a:rPr lang="en-US" sz="2400">
                <a:solidFill>
                  <a:schemeClr val="tx1"/>
                </a:solidFill>
                <a:latin typeface="Times New Roman" panose="02020603050405020304" pitchFamily="18" charset="0"/>
                <a:cs typeface="Times New Roman" panose="02020603050405020304" pitchFamily="18" charset="0"/>
              </a:rPr>
              <a:t> tính.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3930650" y="4002088"/>
            <a:ext cx="4621213" cy="85725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err="1">
                <a:solidFill>
                  <a:schemeClr val="tx1"/>
                </a:solidFill>
                <a:latin typeface="Times New Roman" panose="02020603050405020304" pitchFamily="18" charset="0"/>
                <a:cs typeface="Times New Roman" panose="02020603050405020304" pitchFamily="18" charset="0"/>
              </a:rPr>
              <a:t>máy</a:t>
            </a:r>
            <a:r>
              <a:rPr lang="en-US" sz="2400">
                <a:solidFill>
                  <a:schemeClr val="tx1"/>
                </a:solidFill>
                <a:latin typeface="Times New Roman" panose="02020603050405020304" pitchFamily="18" charset="0"/>
                <a:cs typeface="Times New Roman" panose="02020603050405020304" pitchFamily="18" charset="0"/>
              </a:rPr>
              <a:t> tính. </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4" idx="3"/>
            <a:endCxn id="10" idx="1"/>
          </p:cNvCxnSpPr>
          <p:nvPr/>
        </p:nvCxnSpPr>
        <p:spPr>
          <a:xfrm>
            <a:off x="2587625" y="1300163"/>
            <a:ext cx="1438275" cy="20335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11" idx="1"/>
          </p:cNvCxnSpPr>
          <p:nvPr/>
        </p:nvCxnSpPr>
        <p:spPr>
          <a:xfrm>
            <a:off x="2557463" y="2257425"/>
            <a:ext cx="1373187" cy="2173288"/>
          </a:xfrm>
          <a:prstGeom prst="straightConnector1">
            <a:avLst/>
          </a:prstGeom>
          <a:ln w="381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a:endCxn id="8" idx="1"/>
          </p:cNvCxnSpPr>
          <p:nvPr/>
        </p:nvCxnSpPr>
        <p:spPr>
          <a:xfrm flipV="1">
            <a:off x="2493963" y="1304925"/>
            <a:ext cx="1468437" cy="1997075"/>
          </a:xfrm>
          <a:prstGeom prst="straightConnector1">
            <a:avLst/>
          </a:prstGeom>
          <a:ln w="3810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9" idx="1"/>
          </p:cNvCxnSpPr>
          <p:nvPr/>
        </p:nvCxnSpPr>
        <p:spPr>
          <a:xfrm flipV="1">
            <a:off x="2587625" y="2319338"/>
            <a:ext cx="1352550" cy="2124075"/>
          </a:xfrm>
          <a:prstGeom prst="straightConnector1">
            <a:avLst/>
          </a:prstGeom>
          <a:ln w="38100">
            <a:solidFill>
              <a:srgbClr val="6600CC"/>
            </a:solidFill>
            <a:tailEnd type="arrow"/>
          </a:ln>
        </p:spPr>
        <p:style>
          <a:lnRef idx="1">
            <a:schemeClr val="accent1"/>
          </a:lnRef>
          <a:fillRef idx="0">
            <a:schemeClr val="accent1"/>
          </a:fillRef>
          <a:effectRef idx="0">
            <a:schemeClr val="accent1"/>
          </a:effectRef>
          <a:fontRef idx="minor">
            <a:schemeClr val="tx1"/>
          </a:fontRef>
        </p:style>
      </p:cxnSp>
      <p:sp>
        <p:nvSpPr>
          <p:cNvPr id="19470" name="Rectangle 23"/>
          <p:cNvSpPr>
            <a:spLocks noChangeArrowheads="1"/>
          </p:cNvSpPr>
          <p:nvPr/>
        </p:nvSpPr>
        <p:spPr bwMode="auto">
          <a:xfrm>
            <a:off x="152400" y="-19050"/>
            <a:ext cx="851535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70000"/>
              </a:lnSpc>
              <a:spcBef>
                <a:spcPct val="0"/>
              </a:spcBef>
              <a:buFontTx/>
              <a:buNone/>
            </a:pPr>
            <a:r>
              <a:rPr lang="en-US" altLang="en-US" sz="2400" b="1">
                <a:latin typeface="Times New Roman" panose="02020603050405020304" pitchFamily="18" charset="0"/>
                <a:cs typeface="Times New Roman" panose="02020603050405020304" pitchFamily="18" charset="0"/>
              </a:rPr>
              <a:t>3. Nối ô ở cột trái với ô ở cột phải để được câu đúng:</a:t>
            </a:r>
          </a:p>
        </p:txBody>
      </p:sp>
      <p:sp>
        <p:nvSpPr>
          <p:cNvPr id="19471"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3875" y="1860550"/>
            <a:ext cx="1697038"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89375" y="3863975"/>
            <a:ext cx="1751013" cy="1160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43075" y="3487738"/>
            <a:ext cx="1804988" cy="1236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6030913" y="1860550"/>
            <a:ext cx="1673225"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p:cNvPicPr>
            <a:picLocks noGrp="1" noChangeAspect="1" noChangeArrowheads="1"/>
          </p:cNvPicPr>
          <p:nvPr>
            <p:ph idx="1"/>
          </p:nvPr>
        </p:nvPicPr>
        <p:blipFill>
          <a:blip r:embed="rId6">
            <a:extLst>
              <a:ext uri="{28A0092B-C50C-407E-A947-70E740481C1C}">
                <a14:useLocalDpi xmlns="" xmlns:a14="http://schemas.microsoft.com/office/drawing/2010/main" val="0"/>
              </a:ext>
            </a:extLst>
          </a:blip>
          <a:stretch>
            <a:fillRect/>
          </a:stretch>
        </p:blipFill>
        <p:spPr>
          <a:xfrm>
            <a:off x="3805114" y="2408791"/>
            <a:ext cx="1533772" cy="97679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descr="Káº¿t quáº£ hÃ¬nh áº£nh cho email"/>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65108" y="899291"/>
            <a:ext cx="1539371" cy="8658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2054" name="Picture 6" descr="Káº¿t quáº£ hÃ¬nh áº£nh cho contact with friends"/>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034088" y="3448050"/>
            <a:ext cx="1738312" cy="1303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 name="Straight Connector 3"/>
          <p:cNvCxnSpPr/>
          <p:nvPr/>
        </p:nvCxnSpPr>
        <p:spPr>
          <a:xfrm flipH="1" flipV="1">
            <a:off x="4667250" y="1765300"/>
            <a:ext cx="0" cy="814388"/>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Straight Connector 14"/>
          <p:cNvCxnSpPr>
            <a:stCxn id="5" idx="3"/>
            <a:endCxn id="11" idx="1"/>
          </p:cNvCxnSpPr>
          <p:nvPr/>
        </p:nvCxnSpPr>
        <p:spPr>
          <a:xfrm>
            <a:off x="3490913" y="2495550"/>
            <a:ext cx="441325" cy="41433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3"/>
            <a:endCxn id="11" idx="1"/>
          </p:cNvCxnSpPr>
          <p:nvPr/>
        </p:nvCxnSpPr>
        <p:spPr>
          <a:xfrm flipV="1">
            <a:off x="3548063" y="2909888"/>
            <a:ext cx="384175" cy="11953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2" idx="0"/>
            <a:endCxn id="11" idx="2"/>
          </p:cNvCxnSpPr>
          <p:nvPr/>
        </p:nvCxnSpPr>
        <p:spPr>
          <a:xfrm flipH="1" flipV="1">
            <a:off x="4700588" y="3398838"/>
            <a:ext cx="63500" cy="4651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54" idx="1"/>
            <a:endCxn id="11" idx="3"/>
          </p:cNvCxnSpPr>
          <p:nvPr/>
        </p:nvCxnSpPr>
        <p:spPr>
          <a:xfrm flipH="1" flipV="1">
            <a:off x="5470525" y="2909888"/>
            <a:ext cx="563563" cy="119062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494" name="Rectangle 15"/>
          <p:cNvSpPr>
            <a:spLocks noChangeArrowheads="1"/>
          </p:cNvSpPr>
          <p:nvPr/>
        </p:nvSpPr>
        <p:spPr bwMode="auto">
          <a:xfrm>
            <a:off x="152400" y="134938"/>
            <a:ext cx="89154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latin typeface="Times New Roman" panose="02020603050405020304" pitchFamily="18" charset="0"/>
                <a:cs typeface="Times New Roman" panose="02020603050405020304" pitchFamily="18" charset="0"/>
              </a:rPr>
              <a:t>4. Máy tính có thể giúp em làm những công việc nào sau đây (nối hình máy tính vào các hình tương ứng). </a:t>
            </a:r>
          </a:p>
        </p:txBody>
      </p:sp>
      <p:sp>
        <p:nvSpPr>
          <p:cNvPr id="20495"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par>
                                <p:cTn id="20" presetID="6" presetClass="entr" presetSubtype="16" fill="hold" nodeType="with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circle(in)">
                                      <p:cBhvr>
                                        <p:cTn id="22" dur="2000"/>
                                        <p:tgtEl>
                                          <p:spTgt spid="2054"/>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4" presetClass="exit" presetSubtype="10" fill="hold" nodeType="clickEffect">
                                  <p:stCondLst>
                                    <p:cond delay="0"/>
                                  </p:stCondLst>
                                  <p:childTnLst>
                                    <p:animEffect transition="out" filter="randombar(horizontal)">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p:cNvSpPr/>
          <p:nvPr/>
        </p:nvSpPr>
        <p:spPr>
          <a:xfrm>
            <a:off x="1531938" y="3119438"/>
            <a:ext cx="1301750" cy="1417637"/>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err="1">
                <a:solidFill>
                  <a:schemeClr val="tx1"/>
                </a:solidFill>
                <a:latin typeface="Times New Roman" panose="02020603050405020304" pitchFamily="18" charset="0"/>
                <a:cs typeface="Times New Roman" panose="02020603050405020304" pitchFamily="18" charset="0"/>
              </a:rPr>
              <a:t>Đưa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tín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hiệu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vào</a:t>
            </a:r>
            <a:endParaRPr lang="en-US" sz="1500" b="1" dirty="0">
              <a:solidFill>
                <a:schemeClr val="tx1"/>
              </a:solidFill>
              <a:latin typeface="Times New Roman" panose="02020603050405020304" pitchFamily="18" charset="0"/>
              <a:cs typeface="Times New Roman" panose="02020603050405020304" pitchFamily="18" charset="0"/>
            </a:endParaRPr>
          </a:p>
        </p:txBody>
      </p:sp>
      <p:sp>
        <p:nvSpPr>
          <p:cNvPr id="6" name="Cube 5"/>
          <p:cNvSpPr/>
          <p:nvPr/>
        </p:nvSpPr>
        <p:spPr>
          <a:xfrm>
            <a:off x="3984625" y="3148013"/>
            <a:ext cx="1273175" cy="1419225"/>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err="1">
                <a:solidFill>
                  <a:schemeClr val="tx1"/>
                </a:solidFill>
                <a:latin typeface="Times New Roman" panose="02020603050405020304" pitchFamily="18" charset="0"/>
                <a:cs typeface="Times New Roman" panose="02020603050405020304" pitchFamily="18" charset="0"/>
              </a:rPr>
              <a:t>Xử</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err="1">
                <a:solidFill>
                  <a:schemeClr val="tx1"/>
                </a:solidFill>
                <a:latin typeface="Times New Roman" panose="02020603050405020304" pitchFamily="18" charset="0"/>
                <a:cs typeface="Times New Roman" panose="02020603050405020304" pitchFamily="18" charset="0"/>
              </a:rPr>
              <a:t>lí</a:t>
            </a:r>
            <a:r>
              <a:rPr lang="en-US" sz="1500" b="1">
                <a:solidFill>
                  <a:schemeClr val="tx1"/>
                </a:solidFill>
                <a:latin typeface="Times New Roman" panose="02020603050405020304" pitchFamily="18" charset="0"/>
                <a:cs typeface="Times New Roman" panose="02020603050405020304" pitchFamily="18" charset="0"/>
              </a:rPr>
              <a:t> </a:t>
            </a:r>
          </a:p>
          <a:p>
            <a:pPr algn="ctr">
              <a:defRPr/>
            </a:pPr>
            <a:r>
              <a:rPr lang="en-US" sz="1500" b="1">
                <a:solidFill>
                  <a:schemeClr val="tx1"/>
                </a:solidFill>
                <a:latin typeface="Times New Roman" panose="02020603050405020304" pitchFamily="18" charset="0"/>
                <a:cs typeface="Times New Roman" panose="02020603050405020304" pitchFamily="18" charset="0"/>
              </a:rPr>
              <a:t>tín </a:t>
            </a:r>
            <a:r>
              <a:rPr lang="en-US" sz="1500" b="1" dirty="0" err="1">
                <a:solidFill>
                  <a:schemeClr val="tx1"/>
                </a:solidFill>
                <a:latin typeface="Times New Roman" panose="02020603050405020304" pitchFamily="18" charset="0"/>
                <a:cs typeface="Times New Roman" panose="02020603050405020304" pitchFamily="18" charset="0"/>
              </a:rPr>
              <a:t>hiệu</a:t>
            </a:r>
            <a:endParaRPr lang="en-US" sz="1500" b="1" i="1" dirty="0">
              <a:solidFill>
                <a:schemeClr val="tx1"/>
              </a:solidFill>
              <a:latin typeface="Times New Roman" panose="02020603050405020304" pitchFamily="18" charset="0"/>
              <a:cs typeface="Times New Roman" panose="02020603050405020304" pitchFamily="18" charset="0"/>
            </a:endParaRPr>
          </a:p>
        </p:txBody>
      </p:sp>
      <p:sp>
        <p:nvSpPr>
          <p:cNvPr id="7" name="Cube 6"/>
          <p:cNvSpPr/>
          <p:nvPr/>
        </p:nvSpPr>
        <p:spPr>
          <a:xfrm>
            <a:off x="6437313" y="3148013"/>
            <a:ext cx="1266825" cy="1419225"/>
          </a:xfrm>
          <a:prstGeom prst="cube">
            <a:avLst>
              <a:gd name="adj" fmla="val 24918"/>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err="1">
                <a:solidFill>
                  <a:schemeClr val="tx1"/>
                </a:solidFill>
                <a:latin typeface="Times New Roman" panose="02020603050405020304" pitchFamily="18" charset="0"/>
                <a:cs typeface="Times New Roman" panose="02020603050405020304" pitchFamily="18" charset="0"/>
              </a:rPr>
              <a:t>Đưa</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tín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hiệu</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ra</a:t>
            </a:r>
            <a:endParaRPr lang="en-US" sz="1500" b="1" i="1"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953891" y="1438737"/>
            <a:ext cx="1371600" cy="510936"/>
          </a:xfrm>
          <a:prstGeom prst="roundRect">
            <a:avLst/>
          </a:prstGeom>
          <a:solidFill>
            <a:srgbClr val="FF00FF"/>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1. </a:t>
            </a:r>
            <a:r>
              <a:rPr lang="en-US" sz="1500" b="1" dirty="0" err="1">
                <a:solidFill>
                  <a:schemeClr val="tx1"/>
                </a:solidFill>
                <a:latin typeface="Times New Roman" panose="02020603050405020304" pitchFamily="18" charset="0"/>
                <a:cs typeface="Times New Roman" panose="02020603050405020304" pitchFamily="18" charset="0"/>
              </a:rPr>
              <a:t>Màn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hình</a:t>
            </a:r>
            <a:endParaRPr lang="en-US" sz="1500" b="1" dirty="0">
              <a:solidFill>
                <a:schemeClr val="tx1"/>
              </a:solidFill>
              <a:latin typeface="Times New Roman" panose="02020603050405020304" pitchFamily="18" charset="0"/>
              <a:cs typeface="Times New Roman" panose="02020603050405020304" pitchFamily="18" charset="0"/>
            </a:endParaRPr>
          </a:p>
        </p:txBody>
      </p:sp>
      <p:sp>
        <p:nvSpPr>
          <p:cNvPr id="12" name="Oval 11"/>
          <p:cNvSpPr/>
          <p:nvPr/>
        </p:nvSpPr>
        <p:spPr>
          <a:xfrm>
            <a:off x="896938" y="1377950"/>
            <a:ext cx="114300" cy="1539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3" name="Rounded Rectangle 12"/>
          <p:cNvSpPr/>
          <p:nvPr/>
        </p:nvSpPr>
        <p:spPr>
          <a:xfrm>
            <a:off x="2924175" y="1460500"/>
            <a:ext cx="1485900" cy="525463"/>
          </a:xfrm>
          <a:prstGeom prst="roundRect">
            <a:avLst/>
          </a:prstGeom>
          <a:solidFill>
            <a:srgbClr val="FF6600"/>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2. </a:t>
            </a:r>
            <a:r>
              <a:rPr lang="en-US" sz="1500" b="1" dirty="0" err="1">
                <a:solidFill>
                  <a:schemeClr val="tx1"/>
                </a:solidFill>
                <a:latin typeface="Times New Roman" panose="02020603050405020304" pitchFamily="18" charset="0"/>
                <a:cs typeface="Times New Roman" panose="02020603050405020304" pitchFamily="18" charset="0"/>
              </a:rPr>
              <a:t>Thân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máy</a:t>
            </a:r>
            <a:endParaRPr lang="en-US" sz="1500" b="1"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867025" y="1377950"/>
            <a:ext cx="114300" cy="1539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19" name="Rounded Rectangle 18"/>
          <p:cNvSpPr/>
          <p:nvPr/>
        </p:nvSpPr>
        <p:spPr>
          <a:xfrm>
            <a:off x="5010150" y="1484313"/>
            <a:ext cx="1428750" cy="5111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3. </a:t>
            </a:r>
            <a:r>
              <a:rPr lang="en-US" sz="1500" b="1" dirty="0" err="1">
                <a:solidFill>
                  <a:schemeClr val="tx1"/>
                </a:solidFill>
                <a:latin typeface="Times New Roman" panose="02020603050405020304" pitchFamily="18" charset="0"/>
                <a:cs typeface="Times New Roman" panose="02020603050405020304" pitchFamily="18" charset="0"/>
              </a:rPr>
              <a:t>Bàn</a:t>
            </a:r>
            <a:r>
              <a:rPr lang="en-US" sz="1500" b="1" dirty="0">
                <a:solidFill>
                  <a:schemeClr val="tx1"/>
                </a:solidFill>
                <a:latin typeface="Times New Roman" panose="02020603050405020304" pitchFamily="18" charset="0"/>
                <a:cs typeface="Times New Roman" panose="02020603050405020304" pitchFamily="18" charset="0"/>
              </a:rPr>
              <a:t> </a:t>
            </a:r>
            <a:r>
              <a:rPr lang="en-US" sz="1500" b="1" dirty="0" err="1">
                <a:solidFill>
                  <a:schemeClr val="tx1"/>
                </a:solidFill>
                <a:latin typeface="Times New Roman" panose="02020603050405020304" pitchFamily="18" charset="0"/>
                <a:cs typeface="Times New Roman" panose="02020603050405020304" pitchFamily="18" charset="0"/>
              </a:rPr>
              <a:t>phím</a:t>
            </a:r>
            <a:endParaRPr lang="en-US" sz="1500" b="1" dirty="0">
              <a:solidFill>
                <a:schemeClr val="tx1"/>
              </a:solidFill>
              <a:latin typeface="Times New Roman" panose="02020603050405020304" pitchFamily="18" charset="0"/>
              <a:cs typeface="Times New Roman" panose="02020603050405020304" pitchFamily="18" charset="0"/>
            </a:endParaRPr>
          </a:p>
        </p:txBody>
      </p:sp>
      <p:sp>
        <p:nvSpPr>
          <p:cNvPr id="20" name="Oval 19"/>
          <p:cNvSpPr/>
          <p:nvPr/>
        </p:nvSpPr>
        <p:spPr>
          <a:xfrm>
            <a:off x="4953000" y="1447800"/>
            <a:ext cx="114300" cy="1539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
        <p:nvSpPr>
          <p:cNvPr id="21" name="Rounded Rectangle 20"/>
          <p:cNvSpPr/>
          <p:nvPr/>
        </p:nvSpPr>
        <p:spPr>
          <a:xfrm>
            <a:off x="7104063" y="1455738"/>
            <a:ext cx="1200150" cy="523875"/>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500" b="1" dirty="0">
                <a:solidFill>
                  <a:schemeClr val="tx1"/>
                </a:solidFill>
                <a:latin typeface="Times New Roman" panose="02020603050405020304" pitchFamily="18" charset="0"/>
                <a:cs typeface="Times New Roman" panose="02020603050405020304" pitchFamily="18" charset="0"/>
              </a:rPr>
              <a:t>4. </a:t>
            </a:r>
            <a:r>
              <a:rPr lang="en-US" sz="1500" b="1" dirty="0" err="1">
                <a:solidFill>
                  <a:schemeClr val="tx1"/>
                </a:solidFill>
                <a:latin typeface="Times New Roman" panose="02020603050405020304" pitchFamily="18" charset="0"/>
                <a:cs typeface="Times New Roman" panose="02020603050405020304" pitchFamily="18" charset="0"/>
              </a:rPr>
              <a:t>Chuột</a:t>
            </a:r>
            <a:endParaRPr lang="en-US" sz="1500" b="1" dirty="0">
              <a:solidFill>
                <a:schemeClr val="tx1"/>
              </a:solidFill>
              <a:latin typeface="Times New Roman" panose="02020603050405020304" pitchFamily="18" charset="0"/>
              <a:cs typeface="Times New Roman" panose="02020603050405020304" pitchFamily="18" charset="0"/>
            </a:endParaRPr>
          </a:p>
        </p:txBody>
      </p:sp>
      <p:sp>
        <p:nvSpPr>
          <p:cNvPr id="22" name="Oval 21"/>
          <p:cNvSpPr/>
          <p:nvPr/>
        </p:nvSpPr>
        <p:spPr>
          <a:xfrm>
            <a:off x="7046913" y="1403350"/>
            <a:ext cx="114300" cy="1619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cxnSp>
        <p:nvCxnSpPr>
          <p:cNvPr id="28" name="Straight Arrow Connector 27"/>
          <p:cNvCxnSpPr>
            <a:stCxn id="13" idx="2"/>
            <a:endCxn id="6" idx="0"/>
          </p:cNvCxnSpPr>
          <p:nvPr/>
        </p:nvCxnSpPr>
        <p:spPr>
          <a:xfrm>
            <a:off x="3667125" y="1985963"/>
            <a:ext cx="1112838" cy="116205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7" idx="0"/>
          </p:cNvCxnSpPr>
          <p:nvPr/>
        </p:nvCxnSpPr>
        <p:spPr>
          <a:xfrm>
            <a:off x="1639888" y="1949450"/>
            <a:ext cx="5588000" cy="1198563"/>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2"/>
            <a:endCxn id="5" idx="0"/>
          </p:cNvCxnSpPr>
          <p:nvPr/>
        </p:nvCxnSpPr>
        <p:spPr>
          <a:xfrm flipH="1">
            <a:off x="2344738" y="1995488"/>
            <a:ext cx="3379787" cy="1123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1" idx="2"/>
            <a:endCxn id="5" idx="0"/>
          </p:cNvCxnSpPr>
          <p:nvPr/>
        </p:nvCxnSpPr>
        <p:spPr>
          <a:xfrm flipH="1">
            <a:off x="2344738" y="1979613"/>
            <a:ext cx="5359400" cy="113982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16"/>
          <p:cNvSpPr txBox="1">
            <a:spLocks noChangeArrowheads="1"/>
          </p:cNvSpPr>
          <p:nvPr/>
        </p:nvSpPr>
        <p:spPr bwMode="auto">
          <a:xfrm>
            <a:off x="491332" y="429250"/>
            <a:ext cx="85772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C. HOẠT ĐỘNG ỨNG DỤNG,  MỞ RỘNG</a:t>
            </a:r>
          </a:p>
        </p:txBody>
      </p:sp>
      <p:sp>
        <p:nvSpPr>
          <p:cNvPr id="21524"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nodeType="afterGroup">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nodeType="afterGroup">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circle(in)">
                                      <p:cBhvr>
                                        <p:cTn id="53" dur="2000"/>
                                        <p:tgtEl>
                                          <p:spTgt spid="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heel(1)">
                                      <p:cBhvr>
                                        <p:cTn id="58" dur="2000"/>
                                        <p:tgtEl>
                                          <p:spTgt spid="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ppt_x"/>
                                          </p:val>
                                        </p:tav>
                                        <p:tav tm="100000">
                                          <p:val>
                                            <p:strVal val="#ppt_x"/>
                                          </p:val>
                                        </p:tav>
                                      </p:tavLst>
                                    </p:anim>
                                    <p:anim calcmode="lin" valueType="num">
                                      <p:cBhvr additive="base">
                                        <p:cTn id="7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Vertical)">
                                      <p:cBhvr>
                                        <p:cTn id="75" dur="500"/>
                                        <p:tgtEl>
                                          <p:spTgt spid="28"/>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6" presetClass="entr" presetSubtype="16"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circle(in)">
                                      <p:cBhvr>
                                        <p:cTn id="8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3" grpId="0" animBg="1"/>
      <p:bldP spid="15" grpId="0" animBg="1"/>
      <p:bldP spid="19" grpId="0" animBg="1"/>
      <p:bldP spid="20" grpId="0" animBg="1"/>
      <p:bldP spid="21" grpId="0" animBg="1"/>
      <p:bldP spid="22"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
        <p:nvSpPr>
          <p:cNvPr id="22531" name="TextBox 16"/>
          <p:cNvSpPr txBox="1">
            <a:spLocks noChangeArrowheads="1"/>
          </p:cNvSpPr>
          <p:nvPr/>
        </p:nvSpPr>
        <p:spPr bwMode="auto">
          <a:xfrm>
            <a:off x="49213" y="209550"/>
            <a:ext cx="90439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EM CẦN NHỚ</a:t>
            </a:r>
          </a:p>
        </p:txBody>
      </p:sp>
      <p:sp>
        <p:nvSpPr>
          <p:cNvPr id="2" name="Cloud 1"/>
          <p:cNvSpPr/>
          <p:nvPr/>
        </p:nvSpPr>
        <p:spPr>
          <a:xfrm>
            <a:off x="228600" y="671513"/>
            <a:ext cx="8763000" cy="4110037"/>
          </a:xfrm>
          <a:prstGeom prst="cloud">
            <a:avLst/>
          </a:prstGeom>
          <a:solidFill>
            <a:schemeClr val="bg1"/>
          </a:solidFill>
          <a:ln>
            <a:solidFill>
              <a:srgbClr val="0B03B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solidFill>
                <a:srgbClr val="0B03B1"/>
              </a:solidFill>
              <a:latin typeface="Times New Roman" pitchFamily="18" charset="0"/>
              <a:cs typeface="Times New Roman" pitchFamily="18" charset="0"/>
            </a:endParaRPr>
          </a:p>
        </p:txBody>
      </p:sp>
      <p:sp>
        <p:nvSpPr>
          <p:cNvPr id="22533" name="TextBox 2"/>
          <p:cNvSpPr txBox="1">
            <a:spLocks noChangeArrowheads="1"/>
          </p:cNvSpPr>
          <p:nvPr/>
        </p:nvSpPr>
        <p:spPr bwMode="auto">
          <a:xfrm>
            <a:off x="1168400" y="1360488"/>
            <a:ext cx="74676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a:latin typeface="Times New Roman" panose="02020603050405020304" pitchFamily="18" charset="0"/>
                <a:cs typeface="Times New Roman" panose="02020603050405020304" pitchFamily="18" charset="0"/>
              </a:rPr>
              <a:t>Máy tính để bàn có các bộ phận chính: thân máy, màn hình, bàn phím và chuột.</a:t>
            </a:r>
          </a:p>
        </p:txBody>
      </p:sp>
      <p:sp>
        <p:nvSpPr>
          <p:cNvPr id="22534" name="TextBox 2"/>
          <p:cNvSpPr txBox="1">
            <a:spLocks noChangeArrowheads="1"/>
          </p:cNvSpPr>
          <p:nvPr/>
        </p:nvSpPr>
        <p:spPr bwMode="auto">
          <a:xfrm>
            <a:off x="876300" y="2235200"/>
            <a:ext cx="74676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a:latin typeface="Times New Roman" panose="02020603050405020304" pitchFamily="18" charset="0"/>
                <a:cs typeface="Times New Roman" panose="02020603050405020304" pitchFamily="18" charset="0"/>
              </a:rPr>
              <a:t>Ngoài máy tính để bàn, còn có một số loại máy tính thường gặp như: máy tính xách tay, máy tính bảng, … </a:t>
            </a:r>
          </a:p>
        </p:txBody>
      </p:sp>
      <p:sp>
        <p:nvSpPr>
          <p:cNvPr id="22535" name="TextBox 2"/>
          <p:cNvSpPr txBox="1">
            <a:spLocks noChangeArrowheads="1"/>
          </p:cNvSpPr>
          <p:nvPr/>
        </p:nvSpPr>
        <p:spPr bwMode="auto">
          <a:xfrm>
            <a:off x="1016000" y="3181350"/>
            <a:ext cx="6553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b="1">
                <a:latin typeface="Times New Roman" panose="02020603050405020304" pitchFamily="18" charset="0"/>
                <a:cs typeface="Times New Roman" panose="02020603050405020304" pitchFamily="18" charset="0"/>
                <a:sym typeface="Wingdings 2" panose="05020102010507070707" pitchFamily="18" charset="2"/>
              </a:rPr>
              <a:t> </a:t>
            </a:r>
            <a:r>
              <a:rPr lang="en-US" altLang="en-US" sz="2400">
                <a:latin typeface="Times New Roman" panose="02020603050405020304" pitchFamily="18" charset="0"/>
                <a:cs typeface="Times New Roman" panose="02020603050405020304" pitchFamily="18" charset="0"/>
              </a:rPr>
              <a:t>Máy tính có thể giúp em nhiều công việc như: học tập, giải trí, liên lạc với mọi người,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57238" y="1462133"/>
            <a:ext cx="7853362" cy="1004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30000"/>
              </a:lnSpc>
              <a:spcBef>
                <a:spcPct val="0"/>
              </a:spcBef>
              <a:buFontTx/>
              <a:buChar cha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Làm</a:t>
            </a:r>
            <a:r>
              <a:rPr lang="en-US" altLang="en-US" sz="2400" dirty="0" smtClean="0">
                <a:solidFill>
                  <a:srgbClr val="FF0000"/>
                </a:solidFill>
                <a:latin typeface="Times New Roman" panose="02020603050405020304" pitchFamily="18" charset="0"/>
                <a:cs typeface="Times New Roman" panose="02020603050405020304" pitchFamily="18" charset="0"/>
              </a:rPr>
              <a:t> link </a:t>
            </a:r>
            <a:r>
              <a:rPr lang="en-US" altLang="en-US" sz="2400" dirty="0" err="1" smtClean="0">
                <a:solidFill>
                  <a:srgbClr val="FF0000"/>
                </a:solidFill>
                <a:latin typeface="Times New Roman" panose="02020603050405020304" pitchFamily="18" charset="0"/>
                <a:cs typeface="Times New Roman" panose="02020603050405020304" pitchFamily="18" charset="0"/>
              </a:rPr>
              <a:t>ôn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tập</a:t>
            </a:r>
            <a:r>
              <a:rPr lang="en-US" altLang="en-US" sz="2400" dirty="0" smtClean="0">
                <a:solidFill>
                  <a:srgbClr val="FF0000"/>
                </a:solidFill>
                <a:latin typeface="Times New Roman" panose="02020603050405020304" pitchFamily="18" charset="0"/>
                <a:cs typeface="Times New Roman" panose="02020603050405020304" pitchFamily="18" charset="0"/>
              </a:rPr>
              <a:t> GV </a:t>
            </a:r>
            <a:r>
              <a:rPr lang="en-US" altLang="en-US" sz="2400" dirty="0" err="1" smtClean="0">
                <a:solidFill>
                  <a:srgbClr val="FF0000"/>
                </a:solidFill>
                <a:latin typeface="Times New Roman" panose="02020603050405020304" pitchFamily="18" charset="0"/>
                <a:cs typeface="Times New Roman" panose="02020603050405020304" pitchFamily="18" charset="0"/>
              </a:rPr>
              <a:t>gửi</a:t>
            </a:r>
            <a:endParaRPr lang="en-US" altLang="en-US" sz="2400" dirty="0" smtClean="0">
              <a:latin typeface="Times New Roman" panose="02020603050405020304" pitchFamily="18" charset="0"/>
              <a:cs typeface="Times New Roman" panose="02020603050405020304" pitchFamily="18" charset="0"/>
            </a:endParaRPr>
          </a:p>
          <a:p>
            <a:pPr algn="just" eaLnBrk="1" hangingPunct="1">
              <a:lnSpc>
                <a:spcPct val="130000"/>
              </a:lnSpc>
              <a:spcBef>
                <a:spcPct val="0"/>
              </a:spcBef>
              <a:buFontTx/>
              <a:buChar char="-"/>
            </a:pP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Đọc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trước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Bài</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a:solidFill>
                  <a:srgbClr val="FF0000"/>
                </a:solidFill>
                <a:latin typeface="Times New Roman" panose="02020603050405020304" pitchFamily="18" charset="0"/>
                <a:cs typeface="Times New Roman" panose="02020603050405020304" pitchFamily="18" charset="0"/>
              </a:rPr>
              <a:t>2: </a:t>
            </a:r>
            <a:r>
              <a:rPr lang="en-US" altLang="en-US" sz="2400" dirty="0" err="1">
                <a:solidFill>
                  <a:srgbClr val="FF0000"/>
                </a:solidFill>
                <a:latin typeface="Times New Roman" panose="02020603050405020304" pitchFamily="18" charset="0"/>
                <a:cs typeface="Times New Roman" panose="02020603050405020304" pitchFamily="18" charset="0"/>
              </a:rPr>
              <a:t>Bắt</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đầu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việc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máy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tính</a:t>
            </a: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23555" name="Rectangle 3"/>
          <p:cNvSpPr>
            <a:spLocks noChangeArrowheads="1"/>
          </p:cNvSpPr>
          <p:nvPr/>
        </p:nvSpPr>
        <p:spPr bwMode="auto">
          <a:xfrm>
            <a:off x="914400" y="447675"/>
            <a:ext cx="64770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DẶN DÒ</a:t>
            </a:r>
            <a:endParaRPr lang="vi-VN" alt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556" name="AutoShape 2"/>
          <p:cNvSpPr>
            <a:spLocks noChangeArrowheads="1"/>
          </p:cNvSpPr>
          <p:nvPr/>
        </p:nvSpPr>
        <p:spPr bwMode="auto">
          <a:xfrm>
            <a:off x="58738" y="0"/>
            <a:ext cx="9009062" cy="508635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solidFill>
                <a:srgbClr val="000000"/>
              </a:solidFill>
            </a:endParaRPr>
          </a:p>
        </p:txBody>
      </p:sp>
      <p:pic>
        <p:nvPicPr>
          <p:cNvPr id="23557" name="Picture 24" descr="POINSE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400000">
            <a:off x="7773194" y="-115094"/>
            <a:ext cx="1028700" cy="1373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8" name="Picture 6" descr="POINSET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5138541">
            <a:off x="277813" y="3946525"/>
            <a:ext cx="958850" cy="127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58738" y="0"/>
            <a:ext cx="9009062" cy="508635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lIns="68589" tIns="34295" rIns="68589" bIns="34295"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p>
        </p:txBody>
      </p:sp>
      <p:sp>
        <p:nvSpPr>
          <p:cNvPr id="3" name="WordArt 13"/>
          <p:cNvSpPr>
            <a:spLocks noChangeArrowheads="1" noChangeShapeType="1" noTextEdit="1"/>
          </p:cNvSpPr>
          <p:nvPr/>
        </p:nvSpPr>
        <p:spPr bwMode="auto">
          <a:xfrm>
            <a:off x="1295400" y="1143000"/>
            <a:ext cx="6934200" cy="4229100"/>
          </a:xfrm>
          <a:prstGeom prst="rect">
            <a:avLst/>
          </a:prstGeom>
        </p:spPr>
        <p:txBody>
          <a:bodyPr spcFirstLastPara="1" wrap="none" fromWordArt="1">
            <a:prstTxWarp prst="textArchUp">
              <a:avLst>
                <a:gd name="adj" fmla="val 10800004"/>
              </a:avLst>
            </a:prstTxWarp>
          </a:bodyPr>
          <a:lstStyle/>
          <a:p>
            <a:pPr algn="ctr"/>
            <a:endParaRPr lang="en-US" sz="3000" b="1" kern="10">
              <a:ln w="28575">
                <a:solidFill>
                  <a:srgbClr val="FF3300"/>
                </a:solidFill>
                <a:round/>
                <a:headEnd/>
                <a:tailEnd/>
              </a:ln>
              <a:solidFill>
                <a:schemeClr val="folHlink"/>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24580" name="Picture 15" descr="670883"/>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3886200" y="3600450"/>
            <a:ext cx="144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1" name="Picture 21" descr="POINSET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1828800"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24" descr="POINSET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7943850" y="-171450"/>
            <a:ext cx="10287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6" descr="POINSET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138541">
            <a:off x="158751" y="4030662"/>
            <a:ext cx="958850" cy="127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4" name="Picture 6" descr="POINSET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7821613" y="4189413"/>
            <a:ext cx="1277937"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4586" name="Group 16"/>
          <p:cNvGrpSpPr>
            <a:grpSpLocks/>
          </p:cNvGrpSpPr>
          <p:nvPr/>
        </p:nvGrpSpPr>
        <p:grpSpPr bwMode="auto">
          <a:xfrm>
            <a:off x="68263" y="728663"/>
            <a:ext cx="8802687" cy="2144712"/>
            <a:chOff x="218804" y="2133600"/>
            <a:chExt cx="11734800" cy="1249774"/>
          </a:xfrm>
        </p:grpSpPr>
        <p:sp>
          <p:nvSpPr>
            <p:cNvPr id="24587" name="WordArt 5"/>
            <p:cNvSpPr>
              <a:spLocks noChangeArrowheads="1" noChangeShapeType="1" noTextEdit="1"/>
            </p:cNvSpPr>
            <p:nvPr/>
          </p:nvSpPr>
          <p:spPr bwMode="invGray">
            <a:xfrm>
              <a:off x="2055812" y="2133600"/>
              <a:ext cx="8610600" cy="685800"/>
            </a:xfrm>
            <a:prstGeom prst="rect">
              <a:avLst/>
            </a:prstGeom>
          </p:spPr>
          <p:txBody>
            <a:bodyPr wrap="none" fromWordArt="1">
              <a:prstTxWarp prst="textDeflate">
                <a:avLst>
                  <a:gd name="adj" fmla="val 0"/>
                </a:avLst>
              </a:prstTxWarp>
            </a:bodyPr>
            <a:lstStyle/>
            <a:p>
              <a:pPr algn="ctr"/>
              <a:r>
                <a:rPr lang="en-US" sz="3300" b="1" kern="10">
                  <a:ln w="19050">
                    <a:solidFill>
                      <a:srgbClr val="FFFFFF"/>
                    </a:solidFill>
                    <a:round/>
                    <a:headEnd/>
                    <a:tailEnd/>
                  </a:ln>
                  <a:solidFill>
                    <a:srgbClr val="FF0000"/>
                  </a:solidFill>
                  <a:effectLst>
                    <a:outerShdw dist="53882" dir="2700000" algn="ctr" rotWithShape="0">
                      <a:schemeClr val="tx1">
                        <a:alpha val="50000"/>
                      </a:schemeClr>
                    </a:outerShdw>
                  </a:effectLst>
                  <a:latin typeface="Arial" panose="020B0604020202020204" pitchFamily="34" charset="0"/>
                </a:rPr>
                <a:t>CHÚC CÁC CON NHIỀU SỨC KHỎE</a:t>
              </a:r>
            </a:p>
          </p:txBody>
        </p:sp>
        <p:sp>
          <p:nvSpPr>
            <p:cNvPr id="16" name="Rectangle 15"/>
            <p:cNvSpPr/>
            <p:nvPr/>
          </p:nvSpPr>
          <p:spPr>
            <a:xfrm>
              <a:off x="218804" y="3087469"/>
              <a:ext cx="11734800" cy="295905"/>
            </a:xfrm>
            <a:prstGeom prst="rect">
              <a:avLst/>
            </a:prstGeom>
            <a:noFill/>
            <a:ln>
              <a:noFill/>
            </a:ln>
            <a:effectLst>
              <a:reflection blurRad="6350" stA="50000" endA="300" endPos="55000" dir="5400000" sy="-100000" algn="bl" rotWithShape="0"/>
            </a:effectLst>
          </p:spPr>
          <p:txBody>
            <a:bodyPr>
              <a:spAutoFit/>
            </a:bodyPr>
            <a:lstStyle/>
            <a:p>
              <a:pPr algn="ctr" eaLnBrk="1" fontAlgn="auto" hangingPunct="1">
                <a:spcBef>
                  <a:spcPts val="0"/>
                </a:spcBef>
                <a:spcAft>
                  <a:spcPts val="0"/>
                </a:spcAft>
                <a:defRPr/>
              </a:pPr>
              <a:r>
                <a:rPr lang="en-US" sz="2700" b="1" dirty="0" err="1">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Chăm</a:t>
              </a:r>
              <a:r>
                <a:rPr lang="en-US" sz="2700" b="1" dirty="0">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 </a:t>
              </a:r>
              <a:r>
                <a:rPr lang="en-US" sz="2700" b="1" dirty="0" err="1">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ngoan</a:t>
              </a:r>
              <a:r>
                <a:rPr lang="en-US" sz="2700" b="1" dirty="0">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 </a:t>
              </a:r>
              <a:r>
                <a:rPr lang="en-US" sz="2700" b="1" dirty="0" err="1">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học</a:t>
              </a:r>
              <a:r>
                <a:rPr lang="en-US" sz="2700" b="1" dirty="0">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 </a:t>
              </a:r>
              <a:r>
                <a:rPr lang="en-US" sz="2700" b="1" dirty="0" err="1">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giỏi</a:t>
              </a:r>
              <a:r>
                <a:rPr lang="en-US" sz="2700" b="1" dirty="0">
                  <a:ln w="6600">
                    <a:solidFill>
                      <a:schemeClr val="accent2"/>
                    </a:solidFill>
                    <a:prstDash val="solid"/>
                  </a:ln>
                  <a:solidFill>
                    <a:srgbClr val="00B0F0"/>
                  </a:solidFill>
                  <a:effectLst>
                    <a:reflection blurRad="6350" stA="60000" endA="900" endPos="58000" dir="5400000" sy="-100000" algn="bl" rotWithShape="0"/>
                  </a:effectLst>
                  <a:latin typeface="Times New Roman" pitchFamily="18" charset="0"/>
                  <a:cs typeface="Times New Roman"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nodePh="1">
                                  <p:stCondLst>
                                    <p:cond delay="0"/>
                                  </p:stCondLst>
                                  <p:endCondLst>
                                    <p:cond evt="begin" delay="0">
                                      <p:tn val="5"/>
                                    </p:cond>
                                  </p:end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9688" y="57150"/>
            <a:ext cx="90678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21" name="Group 20"/>
          <p:cNvGrpSpPr>
            <a:grpSpLocks/>
          </p:cNvGrpSpPr>
          <p:nvPr/>
        </p:nvGrpSpPr>
        <p:grpSpPr bwMode="auto">
          <a:xfrm>
            <a:off x="1793875" y="361950"/>
            <a:ext cx="7045325" cy="2246313"/>
            <a:chOff x="1793696" y="361950"/>
            <a:chExt cx="7045504" cy="2246313"/>
          </a:xfrm>
        </p:grpSpPr>
        <p:pic>
          <p:nvPicPr>
            <p:cNvPr id="8207" name="Picture 5" descr="Cov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793696" y="361950"/>
              <a:ext cx="2957147"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4571892" y="361950"/>
              <a:ext cx="4267308" cy="609600"/>
            </a:xfrm>
            <a:prstGeom prst="roundRect">
              <a:avLst/>
            </a:prstGeom>
            <a:noFill/>
            <a:ln>
              <a:solidFill>
                <a:srgbClr val="0088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0088CE"/>
                  </a:solidFill>
                  <a:latin typeface="Times New Roman" panose="02020603050405020304" pitchFamily="18" charset="0"/>
                  <a:cs typeface="Times New Roman" panose="02020603050405020304" pitchFamily="18" charset="0"/>
                </a:rPr>
                <a:t>Chủ đề 1: LÀM QUEN VỚI MÁY TÍNH </a:t>
              </a:r>
            </a:p>
          </p:txBody>
        </p:sp>
      </p:grpSp>
      <p:grpSp>
        <p:nvGrpSpPr>
          <p:cNvPr id="6" name="Group 5"/>
          <p:cNvGrpSpPr>
            <a:grpSpLocks/>
          </p:cNvGrpSpPr>
          <p:nvPr/>
        </p:nvGrpSpPr>
        <p:grpSpPr bwMode="auto">
          <a:xfrm>
            <a:off x="1589088" y="1520825"/>
            <a:ext cx="7250112" cy="1308100"/>
            <a:chOff x="1589524" y="1520612"/>
            <a:chExt cx="7249677" cy="1308641"/>
          </a:xfrm>
        </p:grpSpPr>
        <p:pic>
          <p:nvPicPr>
            <p:cNvPr id="8205" name="Picture 6" descr="Cov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89524" y="1732837"/>
              <a:ext cx="3161320" cy="1096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ounded Rectangle 15"/>
            <p:cNvSpPr/>
            <p:nvPr/>
          </p:nvSpPr>
          <p:spPr>
            <a:xfrm>
              <a:off x="4575432" y="1520612"/>
              <a:ext cx="4263769" cy="609852"/>
            </a:xfrm>
            <a:prstGeom prst="roundRect">
              <a:avLst/>
            </a:prstGeom>
            <a:noFill/>
            <a:ln>
              <a:solidFill>
                <a:srgbClr val="97D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97DC00"/>
                  </a:solidFill>
                  <a:latin typeface="Times New Roman" panose="02020603050405020304" pitchFamily="18" charset="0"/>
                  <a:cs typeface="Times New Roman" panose="02020603050405020304" pitchFamily="18" charset="0"/>
                </a:rPr>
                <a:t>Chủ đề 2: EM TẬP VẼ</a:t>
              </a:r>
            </a:p>
          </p:txBody>
        </p:sp>
      </p:grpSp>
      <p:grpSp>
        <p:nvGrpSpPr>
          <p:cNvPr id="19" name="Group 18"/>
          <p:cNvGrpSpPr>
            <a:grpSpLocks/>
          </p:cNvGrpSpPr>
          <p:nvPr/>
        </p:nvGrpSpPr>
        <p:grpSpPr bwMode="auto">
          <a:xfrm>
            <a:off x="1460500" y="2168525"/>
            <a:ext cx="7378700" cy="1168400"/>
            <a:chOff x="1460525" y="2167858"/>
            <a:chExt cx="7378675" cy="1168732"/>
          </a:xfrm>
        </p:grpSpPr>
        <p:pic>
          <p:nvPicPr>
            <p:cNvPr id="8203" name="Picture 7" descr="Cov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60525" y="2167858"/>
              <a:ext cx="3288447" cy="1167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ounded Rectangle 16"/>
            <p:cNvSpPr/>
            <p:nvPr/>
          </p:nvSpPr>
          <p:spPr>
            <a:xfrm>
              <a:off x="4572014" y="2726817"/>
              <a:ext cx="4267186" cy="609773"/>
            </a:xfrm>
            <a:prstGeom prst="roundRect">
              <a:avLst/>
            </a:prstGeom>
            <a:no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solidFill>
                    <a:srgbClr val="FF6E00"/>
                  </a:solidFill>
                  <a:latin typeface="Times New Roman" panose="02020603050405020304" pitchFamily="18" charset="0"/>
                  <a:cs typeface="Times New Roman" panose="02020603050405020304" pitchFamily="18" charset="0"/>
                </a:rPr>
                <a:t>Chủ đề 3: SOẠN THẢO VĂN BẢN</a:t>
              </a:r>
            </a:p>
          </p:txBody>
        </p:sp>
      </p:grpSp>
      <p:grpSp>
        <p:nvGrpSpPr>
          <p:cNvPr id="20" name="Group 19"/>
          <p:cNvGrpSpPr>
            <a:grpSpLocks/>
          </p:cNvGrpSpPr>
          <p:nvPr/>
        </p:nvGrpSpPr>
        <p:grpSpPr bwMode="auto">
          <a:xfrm>
            <a:off x="1460500" y="2130425"/>
            <a:ext cx="7378700" cy="2441575"/>
            <a:chOff x="1460525" y="2187801"/>
            <a:chExt cx="7378676" cy="2441349"/>
          </a:xfrm>
        </p:grpSpPr>
        <p:pic>
          <p:nvPicPr>
            <p:cNvPr id="8201" name="Picture 8" descr="Cove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460525" y="2187801"/>
              <a:ext cx="3301061" cy="244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17"/>
            <p:cNvSpPr/>
            <p:nvPr/>
          </p:nvSpPr>
          <p:spPr>
            <a:xfrm>
              <a:off x="4586303" y="3964050"/>
              <a:ext cx="4252898" cy="609544"/>
            </a:xfrm>
            <a:prstGeom prst="roundRect">
              <a:avLst/>
            </a:prstGeom>
            <a:noFill/>
            <a:ln>
              <a:solidFill>
                <a:srgbClr val="C500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solidFill>
                    <a:srgbClr val="C50084"/>
                  </a:solidFill>
                  <a:latin typeface="Times New Roman" panose="02020603050405020304" pitchFamily="18" charset="0"/>
                  <a:cs typeface="Times New Roman" panose="02020603050405020304" pitchFamily="18" charset="0"/>
                </a:rPr>
                <a:t>Chủ đề 4: THIẾT KẾ BÀI TRÌNH CHIẾU</a:t>
              </a:r>
            </a:p>
          </p:txBody>
        </p:sp>
      </p:grpSp>
      <p:pic>
        <p:nvPicPr>
          <p:cNvPr id="12" name="Picture 4" descr="Cove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76200" y="1520825"/>
            <a:ext cx="3186113" cy="1814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a24x3">
            <a:hlinkClick r:id="" action="ppaction://media"/>
          </p:cNvPr>
          <p:cNvPicPr>
            <a:picLocks noChangeAspect="1"/>
          </p:cNvPicPr>
          <p:nvPr>
            <a:videoFile r:link="rId1"/>
            <p:extLst>
              <p:ext uri="{DAA4B4D4-6D71-4841-9C94-3DE7FCFB9230}">
                <p14:media xmlns="" xmlns:p14="http://schemas.microsoft.com/office/powerpoint/2010/main" r:embed="rId8"/>
              </p:ext>
            </p:extLst>
          </p:nvPr>
        </p:nvPicPr>
        <p:blipFill>
          <a:blip r:embed="rId9" cstate="print"/>
          <a:stretch>
            <a:fillRect/>
          </a:stretch>
        </p:blipFill>
        <p:spPr>
          <a:xfrm>
            <a:off x="9128589" y="4882349"/>
            <a:ext cx="408001" cy="408001"/>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par>
                                <p:cTn id="28" presetID="1" presetClass="mediacall" presetSubtype="0" fill="hold" nodeType="withEffect">
                                  <p:stCondLst>
                                    <p:cond delay="0"/>
                                  </p:stCondLst>
                                  <p:childTnLst>
                                    <p:cmd type="call" cmd="playFrom(0.0)">
                                      <p:cBhvr>
                                        <p:cTn id="29" dur="56105"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repeatCount="indefinite" fill="hold" display="0">
                  <p:stCondLst>
                    <p:cond delay="indefinite"/>
                  </p:stCondLst>
                  <p:endCondLst>
                    <p:cond evt="onStopAudio" delay="0">
                      <p:tgtEl>
                        <p:sldTgt/>
                      </p:tgtEl>
                    </p:cond>
                  </p:endCondLst>
                </p:cTn>
                <p:tgtEl>
                  <p:spTgt spid="2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673225"/>
            <a:ext cx="9144000" cy="1543050"/>
          </a:xfrm>
          <a:extLst/>
        </p:spPr>
        <p:txBody>
          <a:bodyPr rtlCol="0">
            <a:normAutofit/>
          </a:bodyPr>
          <a:lstStyle/>
          <a:p>
            <a:pPr eaLnBrk="1" fontAlgn="auto" hangingPunct="1">
              <a:lnSpc>
                <a:spcPct val="120000"/>
              </a:lnSpc>
              <a:spcAft>
                <a:spcPts val="0"/>
              </a:spcAft>
              <a:defRPr/>
            </a:pPr>
            <a:r>
              <a:rPr lang="en-US" sz="4000" b="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BÀI 1: NGƯỜI BẠN MỚI CỦA EM</a:t>
            </a:r>
            <a:endParaRPr lang="en-US" sz="4000" b="1"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9219" name="AutoShape 2"/>
          <p:cNvSpPr>
            <a:spLocks noChangeArrowheads="1"/>
          </p:cNvSpPr>
          <p:nvPr/>
        </p:nvSpPr>
        <p:spPr bwMode="auto">
          <a:xfrm>
            <a:off x="39688" y="57150"/>
            <a:ext cx="90678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 name="Rectangle 2"/>
          <p:cNvSpPr>
            <a:spLocks noChangeArrowheads="1"/>
          </p:cNvSpPr>
          <p:nvPr/>
        </p:nvSpPr>
        <p:spPr bwMode="auto">
          <a:xfrm>
            <a:off x="1085850" y="1200150"/>
            <a:ext cx="74310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Chủ</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đề</a:t>
            </a:r>
            <a:r>
              <a:rPr lang="en-US" altLang="en-US" b="1" dirty="0">
                <a:solidFill>
                  <a:srgbClr val="FF0000"/>
                </a:solidFill>
                <a:latin typeface="Times New Roman" panose="02020603050405020304" pitchFamily="18" charset="0"/>
                <a:cs typeface="Times New Roman" panose="02020603050405020304" pitchFamily="18" charset="0"/>
              </a:rPr>
              <a:t> 1: LÀM QUEN VỚI MÁY TÍNH </a:t>
            </a:r>
          </a:p>
        </p:txBody>
      </p:sp>
      <p:pic>
        <p:nvPicPr>
          <p:cNvPr id="5" name="a24x3">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9296400" y="4095750"/>
            <a:ext cx="408001" cy="408001"/>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 presetClass="mediacall" presetSubtype="0" fill="hold" nodeType="withEffect">
                                  <p:stCondLst>
                                    <p:cond delay="0"/>
                                  </p:stCondLst>
                                  <p:childTnLst>
                                    <p:cmd type="call" cmd="playFrom(0.0)">
                                      <p:cBhvr>
                                        <p:cTn id="16" dur="561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endCondLst>
                    <p:cond evt="onStopAudio" delay="0">
                      <p:tgtEl>
                        <p:sldTgt/>
                      </p:tgtEl>
                    </p:cond>
                  </p:endCondLst>
                </p:cTn>
                <p:tgtEl>
                  <p:spTgt spid="5"/>
                </p:tgtEl>
              </p:cMediaNode>
            </p:vide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rcRect t="4546" b="12122"/>
          <a:stretch>
            <a:fillRect/>
          </a:stretch>
        </p:blipFill>
        <p:spPr bwMode="auto">
          <a:xfrm>
            <a:off x="252413" y="133350"/>
            <a:ext cx="8739187"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
        <p:nvSpPr>
          <p:cNvPr id="13" name="Rectangle 12"/>
          <p:cNvSpPr/>
          <p:nvPr/>
        </p:nvSpPr>
        <p:spPr bwMode="auto">
          <a:xfrm>
            <a:off x="3429000" y="925890"/>
            <a:ext cx="3124200" cy="1569660"/>
          </a:xfrm>
          <a:prstGeom prst="rect">
            <a:avLst/>
          </a:prstGeom>
        </p:spPr>
        <p:txBody>
          <a:bodyPr>
            <a:spAutoFit/>
          </a:bodyPr>
          <a:lstStyle/>
          <a:p>
            <a:pPr algn="just" eaLnBrk="1" hangingPunct="1">
              <a:defRPr/>
            </a:pPr>
            <a:r>
              <a:rPr lang="en-US" sz="1600" b="1">
                <a:solidFill>
                  <a:srgbClr val="FFFF00"/>
                </a:solidFill>
                <a:effectLst>
                  <a:reflection blurRad="6350" stA="55000" endA="300" endPos="45500" dir="5400000" sy="-100000" algn="bl" rotWithShape="0"/>
                </a:effectLst>
                <a:latin typeface="Times New Roman" pitchFamily="18" charset="0"/>
                <a:cs typeface="Times New Roman" pitchFamily="18" charset="0"/>
              </a:rPr>
              <a:t>Chào bạn! </a:t>
            </a:r>
          </a:p>
          <a:p>
            <a:pPr algn="just" eaLnBrk="1" hangingPunct="1">
              <a:defRPr/>
            </a:pPr>
            <a:r>
              <a:rPr lang="en-US" sz="1600" b="1">
                <a:solidFill>
                  <a:srgbClr val="FFFF00"/>
                </a:solidFill>
                <a:effectLst>
                  <a:reflection blurRad="6350" stA="55000" endA="300" endPos="45500" dir="5400000" sy="-100000" algn="bl" rotWithShape="0"/>
                </a:effectLst>
                <a:latin typeface="Times New Roman" pitchFamily="18" charset="0"/>
                <a:cs typeface="Times New Roman" pitchFamily="18" charset="0"/>
              </a:rPr>
              <a:t>    Mình là máy tính, là người bạn mới của bạn. Mình sẽ giúp bạn học tập, tìm hiểu thế giới, liên lạc với bạn bè, cùng chơi các trò chơi thú vị và bổ ích.  </a:t>
            </a:r>
            <a:endParaRPr lang="en-US" sz="1600">
              <a:solidFill>
                <a:srgbClr val="FFFF00"/>
              </a:solidFill>
            </a:endParaRPr>
          </a:p>
        </p:txBody>
      </p:sp>
      <p:sp>
        <p:nvSpPr>
          <p:cNvPr id="3" name="Rectangle 2"/>
          <p:cNvSpPr/>
          <p:nvPr/>
        </p:nvSpPr>
        <p:spPr>
          <a:xfrm>
            <a:off x="533400" y="2579417"/>
            <a:ext cx="7772400" cy="707886"/>
          </a:xfrm>
          <a:prstGeom prst="rect">
            <a:avLst/>
          </a:prstGeom>
        </p:spPr>
        <p:txBody>
          <a:bodyPr>
            <a:spAutoFit/>
          </a:bodyPr>
          <a:lstStyle/>
          <a:p>
            <a:pPr eaLnBrk="1" hangingPunct="1">
              <a:defRPr/>
            </a:pPr>
            <a:r>
              <a:rPr lang="en-US" sz="4000" b="1">
                <a:solidFill>
                  <a:srgbClr val="FF0000"/>
                </a:solidFill>
                <a:effectLst>
                  <a:reflection blurRad="6350" stA="55000" endA="300" endPos="45500" dir="5400000" sy="-100000" algn="bl" rotWithShape="0"/>
                </a:effectLst>
                <a:latin typeface="Times New Roman" pitchFamily="18" charset="0"/>
                <a:cs typeface="Times New Roman" pitchFamily="18" charset="0"/>
              </a:rPr>
              <a:t>NGƯỜI BẠN MỚI CỦA EM LÀ?</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673225"/>
            <a:ext cx="9144000" cy="1543050"/>
          </a:xfrm>
          <a:extLst/>
        </p:spPr>
        <p:txBody>
          <a:bodyPr rtlCol="0">
            <a:normAutofit/>
          </a:bodyPr>
          <a:lstStyle/>
          <a:p>
            <a:pPr eaLnBrk="1" fontAlgn="auto" hangingPunct="1">
              <a:lnSpc>
                <a:spcPct val="120000"/>
              </a:lnSpc>
              <a:spcAft>
                <a:spcPts val="0"/>
              </a:spcAft>
              <a:defRPr/>
            </a:pPr>
            <a:r>
              <a:rPr lang="en-US" sz="4000" b="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BÀI 1: NGƯỜI BẠN MỚI CỦA EM</a:t>
            </a:r>
            <a:endParaRPr lang="en-US" sz="4000" b="1"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11267" name="AutoShape 2"/>
          <p:cNvSpPr>
            <a:spLocks noChangeArrowheads="1"/>
          </p:cNvSpPr>
          <p:nvPr/>
        </p:nvSpPr>
        <p:spPr bwMode="auto">
          <a:xfrm>
            <a:off x="39688" y="57150"/>
            <a:ext cx="90678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7" name="Title 1"/>
          <p:cNvSpPr txBox="1">
            <a:spLocks/>
          </p:cNvSpPr>
          <p:nvPr/>
        </p:nvSpPr>
        <p:spPr bwMode="auto">
          <a:xfrm>
            <a:off x="0" y="2816225"/>
            <a:ext cx="9144000" cy="1543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3200" dirty="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SGK </a:t>
            </a:r>
            <a:r>
              <a:rPr lang="en-US" sz="3200" err="1"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trang</a:t>
            </a:r>
            <a:r>
              <a:rPr lang="en-US" sz="3200" smtClean="0">
                <a:solidFill>
                  <a:srgbClr val="FF0000"/>
                </a:solidFill>
                <a:effectLst>
                  <a:reflection blurRad="6350" stA="55000" endA="300" endPos="45500" dir="5400000" sy="-100000" algn="bl" rotWithShape="0"/>
                </a:effectLst>
                <a:latin typeface="Times New Roman" pitchFamily="18" charset="0"/>
                <a:cs typeface="Times New Roman" pitchFamily="18" charset="0"/>
              </a:rPr>
              <a:t> 7</a:t>
            </a:r>
            <a:endParaRPr lang="en-US" sz="3200" dirty="0">
              <a:solidFill>
                <a:srgbClr val="FF0000"/>
              </a:solidFill>
              <a:effectLst>
                <a:reflection blurRad="6350" stA="55000" endA="300" endPos="45500" dir="5400000" sy="-100000" algn="bl" rotWithShape="0"/>
              </a:effectLst>
              <a:latin typeface="Times New Roman" pitchFamily="18" charset="0"/>
              <a:cs typeface="Times New Roman" pitchFamily="18" charset="0"/>
            </a:endParaRPr>
          </a:p>
        </p:txBody>
      </p:sp>
      <p:sp>
        <p:nvSpPr>
          <p:cNvPr id="11269" name="Rectangle 2"/>
          <p:cNvSpPr>
            <a:spLocks noChangeArrowheads="1"/>
          </p:cNvSpPr>
          <p:nvPr/>
        </p:nvSpPr>
        <p:spPr bwMode="auto">
          <a:xfrm>
            <a:off x="1085850" y="1200150"/>
            <a:ext cx="74310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Chủ đề 1: LÀM QUEN VỚI MÁY TÍNH </a:t>
            </a:r>
          </a:p>
        </p:txBody>
      </p:sp>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39688" y="57150"/>
            <a:ext cx="90678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21" name="Group 20"/>
          <p:cNvGrpSpPr>
            <a:grpSpLocks/>
          </p:cNvGrpSpPr>
          <p:nvPr/>
        </p:nvGrpSpPr>
        <p:grpSpPr bwMode="auto">
          <a:xfrm>
            <a:off x="1793875" y="361950"/>
            <a:ext cx="7045325" cy="2379663"/>
            <a:chOff x="1793696" y="361950"/>
            <a:chExt cx="7045504" cy="2246313"/>
          </a:xfrm>
        </p:grpSpPr>
        <p:pic>
          <p:nvPicPr>
            <p:cNvPr id="12302" name="Picture 5" descr="Cove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3696" y="361950"/>
              <a:ext cx="2957147"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ounded Rectangle 3"/>
            <p:cNvSpPr/>
            <p:nvPr/>
          </p:nvSpPr>
          <p:spPr>
            <a:xfrm>
              <a:off x="4571892" y="361950"/>
              <a:ext cx="4267308" cy="609907"/>
            </a:xfrm>
            <a:prstGeom prst="roundRect">
              <a:avLst/>
            </a:prstGeom>
            <a:noFill/>
            <a:ln>
              <a:solidFill>
                <a:srgbClr val="0088C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0088CE"/>
                  </a:solidFill>
                  <a:latin typeface="Times New Roman" panose="02020603050405020304" pitchFamily="18" charset="0"/>
                  <a:cs typeface="Times New Roman" panose="02020603050405020304" pitchFamily="18" charset="0"/>
                </a:rPr>
                <a:t>Gọi đúng tên các bộ phận của máy tính</a:t>
              </a:r>
            </a:p>
          </p:txBody>
        </p:sp>
      </p:grpSp>
      <p:grpSp>
        <p:nvGrpSpPr>
          <p:cNvPr id="6" name="Group 5"/>
          <p:cNvGrpSpPr>
            <a:grpSpLocks/>
          </p:cNvGrpSpPr>
          <p:nvPr/>
        </p:nvGrpSpPr>
        <p:grpSpPr bwMode="auto">
          <a:xfrm>
            <a:off x="1589088" y="1512888"/>
            <a:ext cx="7250112" cy="1449387"/>
            <a:chOff x="1589524" y="1520612"/>
            <a:chExt cx="7249677" cy="1308641"/>
          </a:xfrm>
        </p:grpSpPr>
        <p:pic>
          <p:nvPicPr>
            <p:cNvPr id="12300" name="Picture 6" descr="Cove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89524" y="1732837"/>
              <a:ext cx="3161320" cy="1096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ounded Rectangle 15"/>
            <p:cNvSpPr/>
            <p:nvPr/>
          </p:nvSpPr>
          <p:spPr>
            <a:xfrm>
              <a:off x="4575432" y="1520612"/>
              <a:ext cx="4263769" cy="609170"/>
            </a:xfrm>
            <a:prstGeom prst="roundRect">
              <a:avLst/>
            </a:prstGeom>
            <a:noFill/>
            <a:ln>
              <a:solidFill>
                <a:srgbClr val="97D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a:solidFill>
                    <a:srgbClr val="97DC00"/>
                  </a:solidFill>
                  <a:latin typeface="Times New Roman" panose="02020603050405020304" pitchFamily="18" charset="0"/>
                  <a:cs typeface="Times New Roman" panose="02020603050405020304" pitchFamily="18" charset="0"/>
                </a:rPr>
                <a:t>Biết chức năng cơ bản của các bộ phận máy tính.</a:t>
              </a:r>
            </a:p>
          </p:txBody>
        </p:sp>
      </p:grpSp>
      <p:grpSp>
        <p:nvGrpSpPr>
          <p:cNvPr id="19" name="Group 18"/>
          <p:cNvGrpSpPr>
            <a:grpSpLocks/>
          </p:cNvGrpSpPr>
          <p:nvPr/>
        </p:nvGrpSpPr>
        <p:grpSpPr bwMode="auto">
          <a:xfrm>
            <a:off x="1460500" y="2301875"/>
            <a:ext cx="7378700" cy="1341438"/>
            <a:chOff x="1460525" y="2167858"/>
            <a:chExt cx="7378675" cy="1168732"/>
          </a:xfrm>
        </p:grpSpPr>
        <p:pic>
          <p:nvPicPr>
            <p:cNvPr id="12298" name="Picture 7" descr="Cove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60525" y="2167858"/>
              <a:ext cx="3288447" cy="1167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ounded Rectangle 16"/>
            <p:cNvSpPr/>
            <p:nvPr/>
          </p:nvSpPr>
          <p:spPr>
            <a:xfrm>
              <a:off x="4572014" y="2726636"/>
              <a:ext cx="4267186" cy="609954"/>
            </a:xfrm>
            <a:prstGeom prst="roundRect">
              <a:avLst/>
            </a:prstGeom>
            <a:noFill/>
            <a:ln>
              <a:solidFill>
                <a:srgbClr val="FF6E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solidFill>
                    <a:srgbClr val="FF6E00"/>
                  </a:solidFill>
                  <a:latin typeface="Times New Roman" panose="02020603050405020304" pitchFamily="18" charset="0"/>
                  <a:cs typeface="Times New Roman" panose="02020603050405020304" pitchFamily="18" charset="0"/>
                </a:rPr>
                <a:t>Nhận biết được một số loại máy tính thường gặp.</a:t>
              </a:r>
            </a:p>
          </p:txBody>
        </p:sp>
      </p:grpSp>
      <p:grpSp>
        <p:nvGrpSpPr>
          <p:cNvPr id="20" name="Group 19"/>
          <p:cNvGrpSpPr>
            <a:grpSpLocks/>
          </p:cNvGrpSpPr>
          <p:nvPr/>
        </p:nvGrpSpPr>
        <p:grpSpPr bwMode="auto">
          <a:xfrm>
            <a:off x="1460500" y="2263775"/>
            <a:ext cx="7378700" cy="2593975"/>
            <a:chOff x="1460525" y="2187801"/>
            <a:chExt cx="7378676" cy="2441349"/>
          </a:xfrm>
        </p:grpSpPr>
        <p:pic>
          <p:nvPicPr>
            <p:cNvPr id="12296" name="Picture 8" descr="Cove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460525" y="2187801"/>
              <a:ext cx="3301061" cy="2441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ounded Rectangle 17"/>
            <p:cNvSpPr/>
            <p:nvPr/>
          </p:nvSpPr>
          <p:spPr>
            <a:xfrm>
              <a:off x="4586303" y="3964279"/>
              <a:ext cx="4252898" cy="609590"/>
            </a:xfrm>
            <a:prstGeom prst="roundRect">
              <a:avLst/>
            </a:prstGeom>
            <a:noFill/>
            <a:ln>
              <a:solidFill>
                <a:srgbClr val="C500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solidFill>
                    <a:srgbClr val="C50084"/>
                  </a:solidFill>
                  <a:latin typeface="Times New Roman" panose="02020603050405020304" pitchFamily="18" charset="0"/>
                  <a:cs typeface="Times New Roman" panose="02020603050405020304" pitchFamily="18" charset="0"/>
                </a:rPr>
                <a:t>Biết máy tính có thể giúp em học tập, giải trí, liên lạc với mọi người.</a:t>
              </a:r>
            </a:p>
          </p:txBody>
        </p:sp>
      </p:grpSp>
      <p:pic>
        <p:nvPicPr>
          <p:cNvPr id="22" name="Picture 4" descr="Cove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175" y="1758950"/>
            <a:ext cx="3151188" cy="1673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rcRect t="4546" b="12122"/>
          <a:stretch>
            <a:fillRect/>
          </a:stretch>
        </p:blipFill>
        <p:spPr bwMode="auto">
          <a:xfrm>
            <a:off x="1066800" y="438150"/>
            <a:ext cx="7772400" cy="433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5"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
        <p:nvSpPr>
          <p:cNvPr id="13" name="Rectangle 12"/>
          <p:cNvSpPr/>
          <p:nvPr/>
        </p:nvSpPr>
        <p:spPr bwMode="auto">
          <a:xfrm>
            <a:off x="3810000" y="1102219"/>
            <a:ext cx="2895600" cy="1615827"/>
          </a:xfrm>
          <a:prstGeom prst="rect">
            <a:avLst/>
          </a:prstGeom>
        </p:spPr>
        <p:txBody>
          <a:bodyPr>
            <a:spAutoFit/>
          </a:bodyPr>
          <a:lstStyle/>
          <a:p>
            <a:pPr algn="just" eaLnBrk="1" hangingPunct="1">
              <a:defRPr/>
            </a:pPr>
            <a:r>
              <a:rPr lang="en-US" sz="1900" b="1">
                <a:solidFill>
                  <a:srgbClr val="FFFF00"/>
                </a:solidFill>
                <a:effectLst>
                  <a:reflection blurRad="6350" stA="55000" endA="300" endPos="45500" dir="5400000" sy="-100000" algn="bl" rotWithShape="0"/>
                </a:effectLst>
                <a:latin typeface="Times New Roman" pitchFamily="18" charset="0"/>
                <a:cs typeface="Times New Roman" pitchFamily="18" charset="0"/>
              </a:rPr>
              <a:t>    </a:t>
            </a:r>
            <a:r>
              <a:rPr lang="en-US" sz="1600" b="1">
                <a:solidFill>
                  <a:srgbClr val="FFFF00"/>
                </a:solidFill>
                <a:effectLst>
                  <a:reflection blurRad="6350" stA="55000" endA="300" endPos="45500" dir="5400000" sy="-100000" algn="bl" rotWithShape="0"/>
                </a:effectLst>
                <a:latin typeface="Times New Roman" pitchFamily="18" charset="0"/>
                <a:cs typeface="Times New Roman" pitchFamily="18" charset="0"/>
              </a:rPr>
              <a:t>Chào bạn! </a:t>
            </a:r>
          </a:p>
          <a:p>
            <a:pPr algn="just" eaLnBrk="1" hangingPunct="1">
              <a:defRPr/>
            </a:pPr>
            <a:r>
              <a:rPr lang="en-US" sz="1600" b="1">
                <a:solidFill>
                  <a:srgbClr val="FFFF00"/>
                </a:solidFill>
                <a:effectLst>
                  <a:reflection blurRad="6350" stA="55000" endA="300" endPos="45500" dir="5400000" sy="-100000" algn="bl" rotWithShape="0"/>
                </a:effectLst>
                <a:latin typeface="Times New Roman" pitchFamily="18" charset="0"/>
                <a:cs typeface="Times New Roman" pitchFamily="18" charset="0"/>
              </a:rPr>
              <a:t>    Mình là máy tính, là người bạn mới của bạn. Mình sẽ giúp bạn học tập, tìm hiểu thế giới, liên lạc với bạn bè, cùng chơi các trò chơi thú vị và bổ ích.  </a:t>
            </a:r>
            <a:endParaRPr lang="en-US" sz="1600">
              <a:solidFill>
                <a:srgbClr val="FFFF00"/>
              </a:solidFill>
            </a:endParaRPr>
          </a:p>
        </p:txBody>
      </p:sp>
      <p:sp>
        <p:nvSpPr>
          <p:cNvPr id="6" name="TextBox 5"/>
          <p:cNvSpPr txBox="1">
            <a:spLocks noChangeArrowheads="1"/>
          </p:cNvSpPr>
          <p:nvPr/>
        </p:nvSpPr>
        <p:spPr bwMode="auto">
          <a:xfrm>
            <a:off x="112713" y="20638"/>
            <a:ext cx="5367337" cy="43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1. Các bộ phận chính của máy tính</a:t>
            </a:r>
          </a:p>
        </p:txBody>
      </p:sp>
      <p:sp>
        <p:nvSpPr>
          <p:cNvPr id="7" name="TextBox 16"/>
          <p:cNvSpPr txBox="1">
            <a:spLocks noChangeArrowheads="1"/>
          </p:cNvSpPr>
          <p:nvPr/>
        </p:nvSpPr>
        <p:spPr bwMode="auto">
          <a:xfrm>
            <a:off x="77788" y="66675"/>
            <a:ext cx="90439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A. HOẠT ĐỘNG CƠ BẢN</a:t>
            </a:r>
          </a:p>
        </p:txBody>
      </p:sp>
      <p:sp>
        <p:nvSpPr>
          <p:cNvPr id="4" name="Oval 3"/>
          <p:cNvSpPr/>
          <p:nvPr/>
        </p:nvSpPr>
        <p:spPr>
          <a:xfrm>
            <a:off x="2209800" y="2565400"/>
            <a:ext cx="304800" cy="304800"/>
          </a:xfrm>
          <a:prstGeom prst="ellipse">
            <a:avLst/>
          </a:prstGeom>
          <a:solidFill>
            <a:srgbClr val="0088C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2</a:t>
            </a:r>
          </a:p>
        </p:txBody>
      </p:sp>
      <p:sp>
        <p:nvSpPr>
          <p:cNvPr id="9" name="Oval 8"/>
          <p:cNvSpPr/>
          <p:nvPr/>
        </p:nvSpPr>
        <p:spPr>
          <a:xfrm>
            <a:off x="6357938" y="10160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1</a:t>
            </a:r>
          </a:p>
        </p:txBody>
      </p:sp>
      <p:sp>
        <p:nvSpPr>
          <p:cNvPr id="10" name="Oval 9"/>
          <p:cNvSpPr/>
          <p:nvPr/>
        </p:nvSpPr>
        <p:spPr>
          <a:xfrm>
            <a:off x="4343400" y="3860800"/>
            <a:ext cx="3048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sp>
        <p:nvSpPr>
          <p:cNvPr id="11" name="Oval 10"/>
          <p:cNvSpPr/>
          <p:nvPr/>
        </p:nvSpPr>
        <p:spPr>
          <a:xfrm>
            <a:off x="8229600" y="3860800"/>
            <a:ext cx="304800" cy="304800"/>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5" name="Rectangular Callout 14"/>
          <p:cNvSpPr/>
          <p:nvPr/>
        </p:nvSpPr>
        <p:spPr>
          <a:xfrm>
            <a:off x="285750" y="2363788"/>
            <a:ext cx="781050" cy="1012825"/>
          </a:xfrm>
          <a:prstGeom prst="wedgeRectCallout">
            <a:avLst>
              <a:gd name="adj1" fmla="val 195085"/>
              <a:gd name="adj2" fmla="val -1556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Thân máy</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Rectangular Callout 15"/>
          <p:cNvSpPr/>
          <p:nvPr/>
        </p:nvSpPr>
        <p:spPr>
          <a:xfrm>
            <a:off x="7621588" y="1131888"/>
            <a:ext cx="857250" cy="1011237"/>
          </a:xfrm>
          <a:prstGeom prst="wedgeRectCallout">
            <a:avLst>
              <a:gd name="adj1" fmla="val -165899"/>
              <a:gd name="adj2" fmla="val -39739"/>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Màn hình</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7" name="Rectangular Callout 16"/>
          <p:cNvSpPr/>
          <p:nvPr/>
        </p:nvSpPr>
        <p:spPr>
          <a:xfrm>
            <a:off x="4495800" y="4495800"/>
            <a:ext cx="1690688" cy="434975"/>
          </a:xfrm>
          <a:prstGeom prst="wedgeRectCallout">
            <a:avLst>
              <a:gd name="adj1" fmla="val -48972"/>
              <a:gd name="adj2" fmla="val -135172"/>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Bàn phím</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Rectangular Callout 17"/>
          <p:cNvSpPr/>
          <p:nvPr/>
        </p:nvSpPr>
        <p:spPr>
          <a:xfrm>
            <a:off x="7135813" y="4552950"/>
            <a:ext cx="1692275" cy="434975"/>
          </a:xfrm>
          <a:prstGeom prst="wedgeRectCallout">
            <a:avLst>
              <a:gd name="adj1" fmla="val 25836"/>
              <a:gd name="adj2" fmla="val -14251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a:solidFill>
                  <a:srgbClr val="FF0000"/>
                </a:solidFill>
                <a:latin typeface="Times New Roman" panose="02020603050405020304" pitchFamily="18" charset="0"/>
                <a:cs typeface="Times New Roman" panose="02020603050405020304" pitchFamily="18" charset="0"/>
              </a:rPr>
              <a:t>Chuột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319088" y="361950"/>
            <a:ext cx="5395912" cy="3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 Máy tính để bàn có mấy bộ phận chính?</a:t>
            </a:r>
          </a:p>
        </p:txBody>
      </p:sp>
      <p:sp>
        <p:nvSpPr>
          <p:cNvPr id="20" name="TextBox 19"/>
          <p:cNvSpPr txBox="1">
            <a:spLocks noChangeArrowheads="1"/>
          </p:cNvSpPr>
          <p:nvPr/>
        </p:nvSpPr>
        <p:spPr bwMode="auto">
          <a:xfrm>
            <a:off x="331788" y="371475"/>
            <a:ext cx="5394325" cy="3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a:solidFill>
                  <a:srgbClr val="FF0000"/>
                </a:solidFill>
                <a:latin typeface="Times New Roman" panose="02020603050405020304" pitchFamily="18" charset="0"/>
                <a:cs typeface="Times New Roman" panose="02020603050405020304" pitchFamily="18" charset="0"/>
              </a:rPr>
              <a:t>* Bốn bộ phận chính của máy tính để bàn là: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xit" presetSubtype="0" fill="hold" grpId="1"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inVertical)">
                                      <p:cBhvr>
                                        <p:cTn id="60" dur="500"/>
                                        <p:tgtEl>
                                          <p:spTgt spid="1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4" grpId="0" animBg="1"/>
      <p:bldP spid="9" grpId="0" animBg="1"/>
      <p:bldP spid="10" grpId="0" animBg="1"/>
      <p:bldP spid="11" grpId="0" animBg="1"/>
      <p:bldP spid="15" grpId="0" animBg="1"/>
      <p:bldP spid="16" grpId="0" animBg="1"/>
      <p:bldP spid="17" grpId="0" animBg="1"/>
      <p:bldP spid="18" grpId="0" animBg="1"/>
      <p:bldP spid="19" grpId="0"/>
      <p:bldP spid="19" grpId="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 xmlns:a14="http://schemas.microsoft.com/office/drawing/2010/main" val="0"/>
              </a:ext>
            </a:extLst>
          </a:blip>
          <a:srcRect t="4546" b="12122"/>
          <a:stretch>
            <a:fillRect/>
          </a:stretch>
        </p:blipFill>
        <p:spPr bwMode="auto">
          <a:xfrm>
            <a:off x="76200" y="977900"/>
            <a:ext cx="7772400" cy="433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39" name="AutoShape 2"/>
          <p:cNvSpPr>
            <a:spLocks noChangeArrowheads="1"/>
          </p:cNvSpPr>
          <p:nvPr/>
        </p:nvSpPr>
        <p:spPr bwMode="auto">
          <a:xfrm>
            <a:off x="0" y="57150"/>
            <a:ext cx="91186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
        <p:nvSpPr>
          <p:cNvPr id="13" name="Rectangle 12"/>
          <p:cNvSpPr/>
          <p:nvPr/>
        </p:nvSpPr>
        <p:spPr bwMode="auto">
          <a:xfrm>
            <a:off x="2798404" y="1530475"/>
            <a:ext cx="2895600" cy="1615827"/>
          </a:xfrm>
          <a:prstGeom prst="rect">
            <a:avLst/>
          </a:prstGeom>
        </p:spPr>
        <p:txBody>
          <a:bodyPr>
            <a:spAutoFit/>
          </a:bodyPr>
          <a:lstStyle/>
          <a:p>
            <a:pPr algn="just" eaLnBrk="1" hangingPunct="1">
              <a:defRPr/>
            </a:pPr>
            <a:r>
              <a:rPr lang="en-US" sz="1900" b="1">
                <a:solidFill>
                  <a:srgbClr val="FFFF00"/>
                </a:solidFill>
                <a:effectLst>
                  <a:reflection blurRad="6350" stA="55000" endA="300" endPos="45500" dir="5400000" sy="-100000" algn="bl" rotWithShape="0"/>
                </a:effectLst>
                <a:latin typeface="Times New Roman" pitchFamily="18" charset="0"/>
                <a:cs typeface="Times New Roman" pitchFamily="18" charset="0"/>
              </a:rPr>
              <a:t>    </a:t>
            </a:r>
            <a:r>
              <a:rPr lang="en-US" sz="1600" b="1">
                <a:solidFill>
                  <a:srgbClr val="FFFF00"/>
                </a:solidFill>
                <a:effectLst>
                  <a:reflection blurRad="6350" stA="55000" endA="300" endPos="45500" dir="5400000" sy="-100000" algn="bl" rotWithShape="0"/>
                </a:effectLst>
                <a:latin typeface="Times New Roman" pitchFamily="18" charset="0"/>
                <a:cs typeface="Times New Roman" pitchFamily="18" charset="0"/>
              </a:rPr>
              <a:t>Chào bạn! </a:t>
            </a:r>
          </a:p>
          <a:p>
            <a:pPr algn="just" eaLnBrk="1" hangingPunct="1">
              <a:defRPr/>
            </a:pPr>
            <a:r>
              <a:rPr lang="en-US" sz="1600" b="1">
                <a:solidFill>
                  <a:srgbClr val="FFFF00"/>
                </a:solidFill>
                <a:effectLst>
                  <a:reflection blurRad="6350" stA="55000" endA="300" endPos="45500" dir="5400000" sy="-100000" algn="bl" rotWithShape="0"/>
                </a:effectLst>
                <a:latin typeface="Times New Roman" pitchFamily="18" charset="0"/>
                <a:cs typeface="Times New Roman" pitchFamily="18" charset="0"/>
              </a:rPr>
              <a:t>    Mình là máy tính, là người bạn mới của bạn. Mình sẽ giúp bạn học tập, tìm hiểu thế giới, liên lạc với bạn bè, cùng chơi các trò chơi thú vị và bổ ích.  </a:t>
            </a:r>
            <a:endParaRPr lang="en-US" sz="1600">
              <a:solidFill>
                <a:srgbClr val="FFFF00"/>
              </a:solidFill>
            </a:endParaRPr>
          </a:p>
        </p:txBody>
      </p:sp>
      <p:sp>
        <p:nvSpPr>
          <p:cNvPr id="4" name="Oval 3"/>
          <p:cNvSpPr/>
          <p:nvPr/>
        </p:nvSpPr>
        <p:spPr>
          <a:xfrm>
            <a:off x="1354138" y="1609725"/>
            <a:ext cx="304800" cy="304800"/>
          </a:xfrm>
          <a:prstGeom prst="ellipse">
            <a:avLst/>
          </a:prstGeom>
          <a:solidFill>
            <a:srgbClr val="0088C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2</a:t>
            </a:r>
          </a:p>
        </p:txBody>
      </p:sp>
      <p:sp>
        <p:nvSpPr>
          <p:cNvPr id="9" name="Oval 8"/>
          <p:cNvSpPr/>
          <p:nvPr/>
        </p:nvSpPr>
        <p:spPr>
          <a:xfrm>
            <a:off x="5381625" y="153035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1</a:t>
            </a:r>
          </a:p>
        </p:txBody>
      </p:sp>
      <p:sp>
        <p:nvSpPr>
          <p:cNvPr id="10" name="Oval 9"/>
          <p:cNvSpPr/>
          <p:nvPr/>
        </p:nvSpPr>
        <p:spPr>
          <a:xfrm>
            <a:off x="5562600" y="4476750"/>
            <a:ext cx="3048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sp>
        <p:nvSpPr>
          <p:cNvPr id="11" name="Oval 10"/>
          <p:cNvSpPr/>
          <p:nvPr/>
        </p:nvSpPr>
        <p:spPr>
          <a:xfrm>
            <a:off x="7467600" y="4476750"/>
            <a:ext cx="304800" cy="304800"/>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5" name="Rectangular Callout 14"/>
          <p:cNvSpPr/>
          <p:nvPr/>
        </p:nvSpPr>
        <p:spPr>
          <a:xfrm>
            <a:off x="228600" y="219075"/>
            <a:ext cx="4953000" cy="889000"/>
          </a:xfrm>
          <a:prstGeom prst="wedgeRectCallout">
            <a:avLst>
              <a:gd name="adj1" fmla="val -24843"/>
              <a:gd name="adj2" fmla="val 110028"/>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a:solidFill>
                  <a:srgbClr val="FF0000"/>
                </a:solidFill>
                <a:latin typeface="Times New Roman" panose="02020603050405020304" pitchFamily="18" charset="0"/>
                <a:cs typeface="Times New Roman" panose="02020603050405020304" pitchFamily="18" charset="0"/>
              </a:rPr>
              <a:t>    Thân máy tính: </a:t>
            </a:r>
            <a:r>
              <a:rPr lang="en-US" sz="2000">
                <a:solidFill>
                  <a:schemeClr val="tx1"/>
                </a:solidFill>
                <a:latin typeface="Times New Roman" panose="02020603050405020304" pitchFamily="18" charset="0"/>
                <a:cs typeface="Times New Roman" panose="02020603050405020304" pitchFamily="18" charset="0"/>
              </a:rPr>
              <a:t>Là hộp chứa nhiều chi tiết tinh vi, trong đó có bộ xử lí được ví như bộ não, điều khiển mọi hoạt động của máy tính.</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6" name="Rectangular Callout 15"/>
          <p:cNvSpPr/>
          <p:nvPr/>
        </p:nvSpPr>
        <p:spPr>
          <a:xfrm>
            <a:off x="5694363" y="193675"/>
            <a:ext cx="3335337" cy="784225"/>
          </a:xfrm>
          <a:prstGeom prst="wedgeRectCallout">
            <a:avLst>
              <a:gd name="adj1" fmla="val -53433"/>
              <a:gd name="adj2" fmla="val 125672"/>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a:solidFill>
                  <a:srgbClr val="FF0000"/>
                </a:solidFill>
                <a:latin typeface="Times New Roman" panose="02020603050405020304" pitchFamily="18" charset="0"/>
                <a:cs typeface="Times New Roman" panose="02020603050405020304" pitchFamily="18" charset="0"/>
              </a:rPr>
              <a:t>      Màn hình: </a:t>
            </a:r>
            <a:r>
              <a:rPr lang="en-US" sz="2000">
                <a:solidFill>
                  <a:schemeClr val="tx1"/>
                </a:solidFill>
                <a:latin typeface="Times New Roman" panose="02020603050405020304" pitchFamily="18" charset="0"/>
                <a:cs typeface="Times New Roman" panose="02020603050405020304" pitchFamily="18" charset="0"/>
              </a:rPr>
              <a:t>Là nơi hiển thị kết quả làm việc của máy tính.</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7" name="Rectangular Callout 16"/>
          <p:cNvSpPr/>
          <p:nvPr/>
        </p:nvSpPr>
        <p:spPr>
          <a:xfrm>
            <a:off x="6046788" y="1835150"/>
            <a:ext cx="1420812" cy="2260600"/>
          </a:xfrm>
          <a:prstGeom prst="wedgeRectCallout">
            <a:avLst>
              <a:gd name="adj1" fmla="val -67817"/>
              <a:gd name="adj2" fmla="val 66509"/>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a:solidFill>
                  <a:srgbClr val="FF0000"/>
                </a:solidFill>
                <a:latin typeface="Times New Roman" panose="02020603050405020304" pitchFamily="18" charset="0"/>
                <a:cs typeface="Times New Roman" panose="02020603050405020304" pitchFamily="18" charset="0"/>
              </a:rPr>
              <a:t>       Bàn phím: </a:t>
            </a:r>
            <a:r>
              <a:rPr lang="en-US" sz="2000">
                <a:solidFill>
                  <a:schemeClr val="tx1"/>
                </a:solidFill>
                <a:latin typeface="Times New Roman" panose="02020603050405020304" pitchFamily="18" charset="0"/>
                <a:cs typeface="Times New Roman" panose="02020603050405020304" pitchFamily="18" charset="0"/>
              </a:rPr>
              <a:t>Gồm nhiều phím. Khi gõ các phím, ta gửi tín hiệu vào máy tính.</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8" name="Rectangular Callout 17"/>
          <p:cNvSpPr/>
          <p:nvPr/>
        </p:nvSpPr>
        <p:spPr>
          <a:xfrm>
            <a:off x="7696200" y="1609725"/>
            <a:ext cx="1270000" cy="2411413"/>
          </a:xfrm>
          <a:prstGeom prst="wedgeRectCallout">
            <a:avLst>
              <a:gd name="adj1" fmla="val -49733"/>
              <a:gd name="adj2" fmla="val 70652"/>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b="1">
                <a:solidFill>
                  <a:srgbClr val="FF0000"/>
                </a:solidFill>
                <a:latin typeface="Times New Roman" panose="02020603050405020304" pitchFamily="18" charset="0"/>
                <a:cs typeface="Times New Roman" panose="02020603050405020304" pitchFamily="18" charset="0"/>
              </a:rPr>
              <a:t>     Chuột máy tính: </a:t>
            </a:r>
            <a:r>
              <a:rPr lang="en-US" sz="2000">
                <a:solidFill>
                  <a:schemeClr val="tx1"/>
                </a:solidFill>
                <a:latin typeface="Times New Roman" panose="02020603050405020304" pitchFamily="18" charset="0"/>
                <a:cs typeface="Times New Roman" panose="02020603050405020304" pitchFamily="18" charset="0"/>
              </a:rPr>
              <a:t>Giúp em điều khiển máy tính  thuận tiện hơn.</a:t>
            </a:r>
          </a:p>
        </p:txBody>
      </p:sp>
      <p:sp>
        <p:nvSpPr>
          <p:cNvPr id="21" name="Oval 20"/>
          <p:cNvSpPr/>
          <p:nvPr/>
        </p:nvSpPr>
        <p:spPr>
          <a:xfrm>
            <a:off x="260350" y="242888"/>
            <a:ext cx="304800" cy="304800"/>
          </a:xfrm>
          <a:prstGeom prst="ellipse">
            <a:avLst/>
          </a:prstGeom>
          <a:solidFill>
            <a:srgbClr val="0088C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2</a:t>
            </a:r>
          </a:p>
        </p:txBody>
      </p:sp>
      <p:sp>
        <p:nvSpPr>
          <p:cNvPr id="22" name="Oval 21"/>
          <p:cNvSpPr/>
          <p:nvPr/>
        </p:nvSpPr>
        <p:spPr>
          <a:xfrm>
            <a:off x="5791200" y="27305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1</a:t>
            </a:r>
          </a:p>
        </p:txBody>
      </p:sp>
      <p:sp>
        <p:nvSpPr>
          <p:cNvPr id="23" name="Oval 22"/>
          <p:cNvSpPr/>
          <p:nvPr/>
        </p:nvSpPr>
        <p:spPr>
          <a:xfrm>
            <a:off x="6096000" y="1885950"/>
            <a:ext cx="304800" cy="304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sp>
        <p:nvSpPr>
          <p:cNvPr id="24" name="Oval 23"/>
          <p:cNvSpPr/>
          <p:nvPr/>
        </p:nvSpPr>
        <p:spPr>
          <a:xfrm>
            <a:off x="7772400" y="1746250"/>
            <a:ext cx="304800" cy="292100"/>
          </a:xfrm>
          <a:prstGeom prst="ellips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heel(1)">
                                      <p:cBhvr>
                                        <p:cTn id="29" dur="2000"/>
                                        <p:tgtEl>
                                          <p:spTgt spid="2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5" grpId="0" animBg="1"/>
      <p:bldP spid="16" grpId="0" animBg="1"/>
      <p:bldP spid="17" grpId="0" animBg="1"/>
      <p:bldP spid="18"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tretch>
            <a:fillRect/>
          </a:stretch>
        </p:blipFill>
        <p:spPr>
          <a:xfrm>
            <a:off x="1487615" y="2561144"/>
            <a:ext cx="2506408" cy="1716661"/>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914400" y="1047750"/>
            <a:ext cx="2355850" cy="1676400"/>
          </a:xfrm>
          <a:prstGeom prst="cloudCallout">
            <a:avLst>
              <a:gd name="adj1" fmla="val 55332"/>
              <a:gd name="adj2" fmla="val 6260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Times New Roman" panose="02020603050405020304" pitchFamily="18" charset="0"/>
                <a:cs typeface="Times New Roman" panose="02020603050405020304" pitchFamily="18" charset="0"/>
              </a:rPr>
              <a:t>Có</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mấy</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loại</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máy</a:t>
            </a:r>
            <a:r>
              <a:rPr lang="en-US" sz="2000" b="1" dirty="0">
                <a:solidFill>
                  <a:srgbClr val="0000CC"/>
                </a:solidFill>
                <a:latin typeface="Times New Roman" panose="02020603050405020304" pitchFamily="18" charset="0"/>
                <a:cs typeface="Times New Roman" panose="02020603050405020304" pitchFamily="18" charset="0"/>
              </a:rPr>
              <a:t> </a:t>
            </a:r>
            <a:r>
              <a:rPr lang="en-US" sz="2000" b="1" dirty="0" err="1">
                <a:solidFill>
                  <a:srgbClr val="0000CC"/>
                </a:solidFill>
                <a:latin typeface="Times New Roman" panose="02020603050405020304" pitchFamily="18" charset="0"/>
                <a:cs typeface="Times New Roman" panose="02020603050405020304" pitchFamily="18" charset="0"/>
              </a:rPr>
              <a:t>tính</a:t>
            </a:r>
            <a:r>
              <a:rPr lang="en-US" sz="2000" b="1" dirty="0">
                <a:solidFill>
                  <a:srgbClr val="0000CC"/>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Cloud Callout 7"/>
          <p:cNvSpPr/>
          <p:nvPr/>
        </p:nvSpPr>
        <p:spPr>
          <a:xfrm>
            <a:off x="6324600" y="895350"/>
            <a:ext cx="2579688" cy="1981200"/>
          </a:xfrm>
          <a:prstGeom prst="cloudCallout">
            <a:avLst>
              <a:gd name="adj1" fmla="val -86935"/>
              <a:gd name="adj2" fmla="val 408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C50084"/>
                </a:solidFill>
                <a:latin typeface="Times New Roman" panose="02020603050405020304" pitchFamily="18" charset="0"/>
                <a:cs typeface="Times New Roman" panose="02020603050405020304" pitchFamily="18" charset="0"/>
              </a:rPr>
              <a:t>Kể</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tên</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các</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loại</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máy</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tính</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thường</a:t>
            </a:r>
            <a:r>
              <a:rPr lang="en-US" sz="2000" b="1" dirty="0">
                <a:solidFill>
                  <a:srgbClr val="C50084"/>
                </a:solidFill>
                <a:latin typeface="Times New Roman" panose="02020603050405020304" pitchFamily="18" charset="0"/>
                <a:cs typeface="Times New Roman" panose="02020603050405020304" pitchFamily="18" charset="0"/>
              </a:rPr>
              <a:t> </a:t>
            </a:r>
            <a:r>
              <a:rPr lang="en-US" sz="2000" b="1" dirty="0" err="1">
                <a:solidFill>
                  <a:srgbClr val="C50084"/>
                </a:solidFill>
                <a:latin typeface="Times New Roman" panose="02020603050405020304" pitchFamily="18" charset="0"/>
                <a:cs typeface="Times New Roman" panose="02020603050405020304" pitchFamily="18" charset="0"/>
              </a:rPr>
              <a:t>gặp</a:t>
            </a:r>
            <a:r>
              <a:rPr lang="en-US" sz="2000" b="1" dirty="0">
                <a:solidFill>
                  <a:srgbClr val="C50084"/>
                </a:solidFill>
                <a:latin typeface="Times New Roman" panose="02020603050405020304" pitchFamily="18" charset="0"/>
                <a:cs typeface="Times New Roman" panose="02020603050405020304" pitchFamily="18" charset="0"/>
              </a:rPr>
              <a:t>? </a:t>
            </a:r>
          </a:p>
        </p:txBody>
      </p:sp>
      <p:sp>
        <p:nvSpPr>
          <p:cNvPr id="10" name="TextBox 9"/>
          <p:cNvSpPr txBox="1">
            <a:spLocks noChangeArrowheads="1"/>
          </p:cNvSpPr>
          <p:nvPr/>
        </p:nvSpPr>
        <p:spPr bwMode="auto">
          <a:xfrm>
            <a:off x="457200" y="512905"/>
            <a:ext cx="5394325" cy="37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8579" tIns="34289" rIns="68579"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000" b="1" dirty="0">
                <a:solidFill>
                  <a:srgbClr val="FF0000"/>
                </a:solidFill>
                <a:latin typeface="Times New Roman" panose="02020603050405020304" pitchFamily="18" charset="0"/>
                <a:cs typeface="Times New Roman" panose="02020603050405020304" pitchFamily="18" charset="0"/>
              </a:rPr>
              <a:t>2. </a:t>
            </a:r>
            <a:r>
              <a:rPr lang="en-US" altLang="en-US" sz="2000" b="1" dirty="0" err="1">
                <a:solidFill>
                  <a:srgbClr val="FF0000"/>
                </a:solidFill>
                <a:latin typeface="Times New Roman" panose="02020603050405020304" pitchFamily="18" charset="0"/>
                <a:cs typeface="Times New Roman" panose="02020603050405020304" pitchFamily="18" charset="0"/>
              </a:rPr>
              <a:t>Một</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số</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loại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máy</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tính</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thường</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gặp</a:t>
            </a:r>
            <a:endParaRPr lang="en-US" altLang="en-US" sz="2000" b="1" dirty="0">
              <a:solidFill>
                <a:srgbClr val="FF0000"/>
              </a:solidFill>
              <a:latin typeface="Times New Roman" panose="02020603050405020304" pitchFamily="18" charset="0"/>
              <a:cs typeface="Times New Roman" panose="02020603050405020304" pitchFamily="18" charset="0"/>
            </a:endParaRPr>
          </a:p>
        </p:txBody>
      </p:sp>
      <p:sp>
        <p:nvSpPr>
          <p:cNvPr id="15366" name="AutoShape 2"/>
          <p:cNvSpPr>
            <a:spLocks noChangeArrowheads="1"/>
          </p:cNvSpPr>
          <p:nvPr/>
        </p:nvSpPr>
        <p:spPr bwMode="auto">
          <a:xfrm>
            <a:off x="0" y="57150"/>
            <a:ext cx="9144000" cy="5029200"/>
          </a:xfrm>
          <a:prstGeom prst="roundRect">
            <a:avLst>
              <a:gd name="adj" fmla="val 4259"/>
            </a:avLst>
          </a:prstGeom>
          <a:noFill/>
          <a:ln w="127000" cmpd="thickThin">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2400">
              <a:solidFill>
                <a:srgbClr val="000000"/>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4&quot;/&gt;&lt;/object&gt;&lt;object type=&quot;3&quot; unique_id=&quot;10004&quot;&gt;&lt;property id=&quot;20148&quot; value=&quot;5&quot;/&gt;&lt;property id=&quot;20300&quot; value=&quot;Slide 2&quot;/&gt;&lt;property id=&quot;20307&quot; value=&quot;259&quot;/&gt;&lt;/object&gt;&lt;object type=&quot;3&quot; unique_id=&quot;10018&quot;&gt;&lt;property id=&quot;20148&quot; value=&quot;5&quot;/&gt;&lt;property id=&quot;20300&quot; value=&quot;Slide 16&quot;/&gt;&lt;property id=&quot;20307&quot; value=&quot;290&quot;/&gt;&lt;/object&gt;&lt;object type=&quot;3&quot; unique_id=&quot;10019&quot;&gt;&lt;property id=&quot;20148&quot; value=&quot;5&quot;/&gt;&lt;property id=&quot;20300&quot; value=&quot;Slide 17&quot;/&gt;&lt;property id=&quot;20307&quot; value=&quot;298&quot;/&gt;&lt;/object&gt;&lt;object type=&quot;3&quot; unique_id=&quot;67485&quot;&gt;&lt;property id=&quot;20148&quot; value=&quot;5&quot;/&gt;&lt;property id=&quot;20300&quot; value=&quot;Slide 3 - &amp;quot;BÀI 1: NGƯỜI BẠN MỚI CỦA EM&amp;quot;&quot;/&gt;&lt;property id=&quot;20307&quot; value=&quot;369&quot;/&gt;&lt;/object&gt;&lt;object type=&quot;3&quot; unique_id=&quot;67486&quot;&gt;&lt;property id=&quot;20148&quot; value=&quot;5&quot;/&gt;&lt;property id=&quot;20300&quot; value=&quot;Slide 6&quot;/&gt;&lt;property id=&quot;20307&quot; value=&quot;370&quot;/&gt;&lt;/object&gt;&lt;object type=&quot;3&quot; unique_id=&quot;67615&quot;&gt;&lt;property id=&quot;20148&quot; value=&quot;5&quot;/&gt;&lt;property id=&quot;20300&quot; value=&quot;Slide 15&quot;/&gt;&lt;property id=&quot;20307&quot; value=&quot;371&quot;/&gt;&lt;/object&gt;&lt;object type=&quot;3&quot; unique_id=&quot;67798&quot;&gt;&lt;property id=&quot;20148&quot; value=&quot;5&quot;/&gt;&lt;property id=&quot;20300&quot; value=&quot;Slide 5 - &amp;quot;BÀI 1: NGƯỜI BẠN MỚI CỦA EM&amp;quot;&quot;/&gt;&lt;property id=&quot;20307&quot; value=&quot;374&quot;/&gt;&lt;/object&gt;&lt;object type=&quot;3&quot; unique_id=&quot;67877&quot;&gt;&lt;property id=&quot;20148&quot; value=&quot;5&quot;/&gt;&lt;property id=&quot;20300&quot; value=&quot;Slide 4&quot;/&gt;&lt;property id=&quot;20307&quot; value=&quot;375&quot;/&gt;&lt;/object&gt;&lt;object type=&quot;3&quot; unique_id=&quot;67918&quot;&gt;&lt;property id=&quot;20148&quot; value=&quot;5&quot;/&gt;&lt;property id=&quot;20300&quot; value=&quot;Slide 7&quot;/&gt;&lt;property id=&quot;20307&quot; value=&quot;376&quot;/&gt;&lt;/object&gt;&lt;object type=&quot;3&quot; unique_id=&quot;68240&quot;&gt;&lt;property id=&quot;20148&quot; value=&quot;5&quot;/&gt;&lt;property id=&quot;20300&quot; value=&quot;Slide 8&quot;/&gt;&lt;property id=&quot;20307&quot; value=&quot;380&quot;/&gt;&lt;/object&gt;&lt;object type=&quot;3&quot; unique_id=&quot;68453&quot;&gt;&lt;property id=&quot;20148&quot; value=&quot;5&quot;/&gt;&lt;property id=&quot;20300&quot; value=&quot;Slide 9&quot;/&gt;&lt;property id=&quot;20307&quot; value=&quot;381&quot;/&gt;&lt;/object&gt;&lt;object type=&quot;3&quot; unique_id=&quot;68454&quot;&gt;&lt;property id=&quot;20148&quot; value=&quot;5&quot;/&gt;&lt;property id=&quot;20300&quot; value=&quot;Slide 10&quot;/&gt;&lt;property id=&quot;20307&quot; value=&quot;382&quot;/&gt;&lt;/object&gt;&lt;object type=&quot;3&quot; unique_id=&quot;68455&quot;&gt;&lt;property id=&quot;20148&quot; value=&quot;5&quot;/&gt;&lt;property id=&quot;20300&quot; value=&quot;Slide 11&quot;/&gt;&lt;property id=&quot;20307&quot; value=&quot;383&quot;/&gt;&lt;/object&gt;&lt;object type=&quot;3&quot; unique_id=&quot;68456&quot;&gt;&lt;property id=&quot;20148&quot; value=&quot;5&quot;/&gt;&lt;property id=&quot;20300&quot; value=&quot;Slide 12&quot;/&gt;&lt;property id=&quot;20307&quot; value=&quot;384&quot;/&gt;&lt;/object&gt;&lt;object type=&quot;3&quot; unique_id=&quot;68457&quot;&gt;&lt;property id=&quot;20148&quot; value=&quot;5&quot;/&gt;&lt;property id=&quot;20300&quot; value=&quot;Slide 13&quot;/&gt;&lt;property id=&quot;20307&quot; value=&quot;385&quot;/&gt;&lt;/object&gt;&lt;object type=&quot;3&quot; unique_id=&quot;68458&quot;&gt;&lt;property id=&quot;20148&quot; value=&quot;5&quot;/&gt;&lt;property id=&quot;20300&quot; value=&quot;Slide 14&quot;/&gt;&lt;property id=&quot;20307&quot; value=&quot;386&quot;/&gt;&lt;/object&gt;&lt;/object&gt;&lt;object type=&quot;8&quot; unique_id=&quot;10038&quot;&gt;&lt;/object&gt;&lt;/object&gt;&lt;/database&gt;"/>
  <p:tag name="SECTOMILLISECCONVERTED" val="1"/>
</p:tagLst>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7.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8.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5867</TotalTime>
  <Words>908</Words>
  <Application>Microsoft Office PowerPoint</Application>
  <PresentationFormat>On-screen Show (16:9)</PresentationFormat>
  <Paragraphs>103</Paragraphs>
  <Slides>17</Slides>
  <Notes>1</Notes>
  <HiddenSlides>0</HiddenSlides>
  <MMClips>3</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Office Theme</vt:lpstr>
      <vt:lpstr>1_Office Theme</vt:lpstr>
      <vt:lpstr>Facet</vt:lpstr>
      <vt:lpstr>1_Facet</vt:lpstr>
      <vt:lpstr>Wisp</vt:lpstr>
      <vt:lpstr>Organic</vt:lpstr>
      <vt:lpstr>2_Facet</vt:lpstr>
      <vt:lpstr>3_Facet</vt:lpstr>
      <vt:lpstr>Slide 0</vt:lpstr>
      <vt:lpstr>Slide 1</vt:lpstr>
      <vt:lpstr>BÀI 1: NGƯỜI BẠN MỚI CỦA EM</vt:lpstr>
      <vt:lpstr>Slide 3</vt:lpstr>
      <vt:lpstr>BÀI 1: NGƯỜI BẠN MỚI CỦA EM</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8.1 VS8 X64</dc:creator>
  <cp:lastModifiedBy>Nhulam</cp:lastModifiedBy>
  <cp:revision>543</cp:revision>
  <dcterms:created xsi:type="dcterms:W3CDTF">2020-04-13T08:40:05Z</dcterms:created>
  <dcterms:modified xsi:type="dcterms:W3CDTF">2021-09-05T09:41:53Z</dcterms:modified>
</cp:coreProperties>
</file>